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21" roundtripDataSignature="AMtx7mheX4CjBt5G3S98+SqmjC5wb8wTE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21" Type="http://customschemas.google.com/relationships/presentationmetadata" Target="meta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6" Type="http://schemas.openxmlformats.org/officeDocument/2006/relationships/slide" Target="slides/slide2.xml"/><Relationship Id="rId18" Type="http://schemas.openxmlformats.org/officeDocument/2006/relationships/slide" Target="slides/slide14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a76d295be5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" name="Google Shape;426;ga76d295be5_1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a76d295be5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1" name="Google Shape;491;ga76d295be5_0_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4" name="Google Shape;554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9" name="Google Shape;619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2" name="Google Shape;682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7" name="Google Shape;687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2" name="Google Shape;692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a76d295be5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ga76d295be5_0_7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a76d295be5_1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ga76d295be5_1_6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a76d295be5_1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ga76d295be5_1_13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3"/>
          <p:cNvSpPr txBox="1"/>
          <p:nvPr>
            <p:ph type="ctrTitle"/>
          </p:nvPr>
        </p:nvSpPr>
        <p:spPr>
          <a:xfrm>
            <a:off x="576072" y="1124712"/>
            <a:ext cx="11036808" cy="317296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rial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13"/>
          <p:cNvSpPr txBox="1"/>
          <p:nvPr>
            <p:ph idx="1" type="subTitle"/>
          </p:nvPr>
        </p:nvSpPr>
        <p:spPr>
          <a:xfrm>
            <a:off x="576072" y="4727448"/>
            <a:ext cx="11036808" cy="1481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/>
            </a:lvl1pPr>
            <a:lvl2pPr lvl="1" algn="ctr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13"/>
          <p:cNvSpPr txBox="1"/>
          <p:nvPr>
            <p:ph idx="10" type="dt"/>
          </p:nvPr>
        </p:nvSpPr>
        <p:spPr>
          <a:xfrm>
            <a:off x="576072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13"/>
          <p:cNvSpPr txBox="1"/>
          <p:nvPr>
            <p:ph idx="12" type="sldNum"/>
          </p:nvPr>
        </p:nvSpPr>
        <p:spPr>
          <a:xfrm>
            <a:off x="886968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" name="Google Shape;17;p13"/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8;p13"/>
          <p:cNvSpPr/>
          <p:nvPr/>
        </p:nvSpPr>
        <p:spPr>
          <a:xfrm flipH="1" rot="10800000">
            <a:off x="578652" y="4501201"/>
            <a:ext cx="11034696" cy="18288"/>
          </a:xfrm>
          <a:prstGeom prst="rect">
            <a:avLst/>
          </a:prstGeom>
          <a:solidFill>
            <a:srgbClr val="C8C8C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22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0" name="Google Shape;90;p2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3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23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6" name="Google Shape;96;p2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14"/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E8E8E8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D8D8D8">
                <a:alpha val="2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21;p14"/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22;p14"/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23;p14"/>
          <p:cNvSpPr txBox="1"/>
          <p:nvPr>
            <p:ph type="title"/>
          </p:nvPr>
        </p:nvSpPr>
        <p:spPr>
          <a:xfrm>
            <a:off x="1115568" y="548640"/>
            <a:ext cx="10168128" cy="11795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14"/>
          <p:cNvSpPr txBox="1"/>
          <p:nvPr>
            <p:ph idx="1" type="body"/>
          </p:nvPr>
        </p:nvSpPr>
        <p:spPr>
          <a:xfrm>
            <a:off x="1115568" y="2478024"/>
            <a:ext cx="10168128" cy="36941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" name="Google Shape;25;p14"/>
          <p:cNvSpPr txBox="1"/>
          <p:nvPr>
            <p:ph idx="10" type="dt"/>
          </p:nvPr>
        </p:nvSpPr>
        <p:spPr>
          <a:xfrm>
            <a:off x="1115568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4"/>
          <p:cNvSpPr txBox="1"/>
          <p:nvPr>
            <p:ph idx="12" type="sldNum"/>
          </p:nvPr>
        </p:nvSpPr>
        <p:spPr>
          <a:xfrm>
            <a:off x="8540496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6"/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E8E8E8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D8D8D8">
                <a:alpha val="2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34;p16"/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Google Shape;35;p16"/>
          <p:cNvSpPr txBox="1"/>
          <p:nvPr>
            <p:ph type="title"/>
          </p:nvPr>
        </p:nvSpPr>
        <p:spPr>
          <a:xfrm>
            <a:off x="557784" y="640080"/>
            <a:ext cx="10890504" cy="4114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Arial"/>
              <a:buNone/>
              <a:defRPr sz="6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16"/>
          <p:cNvSpPr txBox="1"/>
          <p:nvPr>
            <p:ph idx="1" type="body"/>
          </p:nvPr>
        </p:nvSpPr>
        <p:spPr>
          <a:xfrm>
            <a:off x="841248" y="5102352"/>
            <a:ext cx="10607040" cy="58521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7" name="Google Shape;37;p1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7"/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E8E8E8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D8D8D8">
                <a:alpha val="2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" name="Google Shape;42;p17"/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Google Shape;43;p17"/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" name="Google Shape;44;p17"/>
          <p:cNvSpPr txBox="1"/>
          <p:nvPr>
            <p:ph type="title"/>
          </p:nvPr>
        </p:nvSpPr>
        <p:spPr>
          <a:xfrm>
            <a:off x="1115568" y="548640"/>
            <a:ext cx="10168128" cy="11795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17"/>
          <p:cNvSpPr txBox="1"/>
          <p:nvPr>
            <p:ph idx="1" type="body"/>
          </p:nvPr>
        </p:nvSpPr>
        <p:spPr>
          <a:xfrm>
            <a:off x="1115568" y="2478024"/>
            <a:ext cx="4937760" cy="36941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17"/>
          <p:cNvSpPr txBox="1"/>
          <p:nvPr>
            <p:ph idx="2" type="body"/>
          </p:nvPr>
        </p:nvSpPr>
        <p:spPr>
          <a:xfrm>
            <a:off x="6345936" y="2478024"/>
            <a:ext cx="4937760" cy="36941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7" name="Google Shape;47;p17"/>
          <p:cNvSpPr txBox="1"/>
          <p:nvPr>
            <p:ph idx="10" type="dt"/>
          </p:nvPr>
        </p:nvSpPr>
        <p:spPr>
          <a:xfrm>
            <a:off x="1115568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17"/>
          <p:cNvSpPr txBox="1"/>
          <p:nvPr>
            <p:ph idx="12" type="sldNum"/>
          </p:nvPr>
        </p:nvSpPr>
        <p:spPr>
          <a:xfrm>
            <a:off x="8540496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8"/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E8E8E8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D8D8D8">
                <a:alpha val="2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" name="Google Shape;52;p18"/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" name="Google Shape;53;p18"/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" name="Google Shape;54;p18"/>
          <p:cNvSpPr txBox="1"/>
          <p:nvPr>
            <p:ph type="title"/>
          </p:nvPr>
        </p:nvSpPr>
        <p:spPr>
          <a:xfrm>
            <a:off x="1115568" y="548640"/>
            <a:ext cx="10168128" cy="11795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18"/>
          <p:cNvSpPr txBox="1"/>
          <p:nvPr>
            <p:ph idx="1" type="body"/>
          </p:nvPr>
        </p:nvSpPr>
        <p:spPr>
          <a:xfrm>
            <a:off x="1115568" y="2372650"/>
            <a:ext cx="4937760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 cap="none"/>
            </a:lvl1pPr>
            <a:lvl2pPr indent="-2286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6" name="Google Shape;56;p18"/>
          <p:cNvSpPr txBox="1"/>
          <p:nvPr>
            <p:ph idx="2" type="body"/>
          </p:nvPr>
        </p:nvSpPr>
        <p:spPr>
          <a:xfrm>
            <a:off x="1115568" y="3203688"/>
            <a:ext cx="4937760" cy="29685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429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" name="Google Shape;57;p18"/>
          <p:cNvSpPr txBox="1"/>
          <p:nvPr>
            <p:ph idx="3" type="body"/>
          </p:nvPr>
        </p:nvSpPr>
        <p:spPr>
          <a:xfrm>
            <a:off x="6345936" y="2372650"/>
            <a:ext cx="4937760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 cap="none"/>
            </a:lvl1pPr>
            <a:lvl2pPr indent="-2286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8" name="Google Shape;58;p18"/>
          <p:cNvSpPr txBox="1"/>
          <p:nvPr>
            <p:ph idx="4" type="body"/>
          </p:nvPr>
        </p:nvSpPr>
        <p:spPr>
          <a:xfrm>
            <a:off x="6345936" y="3203687"/>
            <a:ext cx="4937760" cy="29685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429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9" name="Google Shape;59;p18"/>
          <p:cNvSpPr txBox="1"/>
          <p:nvPr>
            <p:ph idx="10" type="dt"/>
          </p:nvPr>
        </p:nvSpPr>
        <p:spPr>
          <a:xfrm>
            <a:off x="1115568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18"/>
          <p:cNvSpPr txBox="1"/>
          <p:nvPr>
            <p:ph idx="12" type="sldNum"/>
          </p:nvPr>
        </p:nvSpPr>
        <p:spPr>
          <a:xfrm>
            <a:off x="8540496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9"/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E8E8E8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D8D8D8">
                <a:alpha val="2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19"/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" name="Google Shape;65;p19"/>
          <p:cNvSpPr txBox="1"/>
          <p:nvPr>
            <p:ph type="title"/>
          </p:nvPr>
        </p:nvSpPr>
        <p:spPr>
          <a:xfrm>
            <a:off x="1078992" y="1938528"/>
            <a:ext cx="10177272" cy="29900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None/>
              <a:defRPr sz="5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0"/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E8E8E8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D8D8D8">
                <a:alpha val="2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Google Shape;71;p20"/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" name="Google Shape;72;p20"/>
          <p:cNvSpPr txBox="1"/>
          <p:nvPr>
            <p:ph type="title"/>
          </p:nvPr>
        </p:nvSpPr>
        <p:spPr>
          <a:xfrm>
            <a:off x="868680" y="1709928"/>
            <a:ext cx="3099816" cy="17099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0"/>
          <p:cNvSpPr txBox="1"/>
          <p:nvPr>
            <p:ph idx="1" type="body"/>
          </p:nvPr>
        </p:nvSpPr>
        <p:spPr>
          <a:xfrm>
            <a:off x="4965192" y="1709928"/>
            <a:ext cx="6729984" cy="40965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2pPr>
            <a:lvl3pPr indent="-3556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556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74" name="Google Shape;74;p20"/>
          <p:cNvSpPr txBox="1"/>
          <p:nvPr>
            <p:ph idx="2" type="body"/>
          </p:nvPr>
        </p:nvSpPr>
        <p:spPr>
          <a:xfrm>
            <a:off x="868680" y="3429000"/>
            <a:ext cx="3099816" cy="20665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indent="-2286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5" name="Google Shape;75;p20"/>
          <p:cNvSpPr txBox="1"/>
          <p:nvPr>
            <p:ph idx="10" type="dt"/>
          </p:nvPr>
        </p:nvSpPr>
        <p:spPr>
          <a:xfrm>
            <a:off x="86868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1"/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E8E8E8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D8D8D8">
                <a:alpha val="2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" name="Google Shape;80;p21"/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" name="Google Shape;81;p21"/>
          <p:cNvSpPr txBox="1"/>
          <p:nvPr>
            <p:ph type="title"/>
          </p:nvPr>
        </p:nvSpPr>
        <p:spPr>
          <a:xfrm>
            <a:off x="868680" y="1709928"/>
            <a:ext cx="3099816" cy="17099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21"/>
          <p:cNvSpPr/>
          <p:nvPr>
            <p:ph idx="2" type="pic"/>
          </p:nvPr>
        </p:nvSpPr>
        <p:spPr>
          <a:xfrm>
            <a:off x="4965192" y="1161288"/>
            <a:ext cx="6729984" cy="46451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3" name="Google Shape;83;p21"/>
          <p:cNvSpPr txBox="1"/>
          <p:nvPr>
            <p:ph idx="1" type="body"/>
          </p:nvPr>
        </p:nvSpPr>
        <p:spPr>
          <a:xfrm>
            <a:off x="868680" y="3438144"/>
            <a:ext cx="3099816" cy="20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indent="-2286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84" name="Google Shape;84;p21"/>
          <p:cNvSpPr txBox="1"/>
          <p:nvPr>
            <p:ph idx="10" type="dt"/>
          </p:nvPr>
        </p:nvSpPr>
        <p:spPr>
          <a:xfrm>
            <a:off x="86868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1" i="0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marR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" name="Google Shape;9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" name="Google Shape;10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7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2.png"/><Relationship Id="rId4" Type="http://schemas.openxmlformats.org/officeDocument/2006/relationships/image" Target="../media/image27.png"/><Relationship Id="rId5" Type="http://schemas.openxmlformats.org/officeDocument/2006/relationships/image" Target="../media/image4.png"/><Relationship Id="rId6" Type="http://schemas.openxmlformats.org/officeDocument/2006/relationships/image" Target="../media/image2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2.png"/><Relationship Id="rId4" Type="http://schemas.openxmlformats.org/officeDocument/2006/relationships/image" Target="../media/image26.png"/><Relationship Id="rId5" Type="http://schemas.openxmlformats.org/officeDocument/2006/relationships/image" Target="../media/image3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1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36.png"/><Relationship Id="rId7" Type="http://schemas.openxmlformats.org/officeDocument/2006/relationships/image" Target="../media/image3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2.png"/><Relationship Id="rId4" Type="http://schemas.openxmlformats.org/officeDocument/2006/relationships/image" Target="../media/image3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1.png"/><Relationship Id="rId4" Type="http://schemas.openxmlformats.org/officeDocument/2006/relationships/image" Target="../media/image1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.png"/><Relationship Id="rId7" Type="http://schemas.openxmlformats.org/officeDocument/2006/relationships/image" Target="../media/image12.jpg"/><Relationship Id="rId8" Type="http://schemas.openxmlformats.org/officeDocument/2006/relationships/image" Target="../media/image5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Relationship Id="rId4" Type="http://schemas.openxmlformats.org/officeDocument/2006/relationships/image" Target="../media/image16.png"/><Relationship Id="rId5" Type="http://schemas.openxmlformats.org/officeDocument/2006/relationships/image" Target="../media/image15.png"/><Relationship Id="rId6" Type="http://schemas.openxmlformats.org/officeDocument/2006/relationships/image" Target="../media/image6.png"/><Relationship Id="rId7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18.png"/><Relationship Id="rId5" Type="http://schemas.openxmlformats.org/officeDocument/2006/relationships/image" Target="../media/image7.png"/><Relationship Id="rId6" Type="http://schemas.openxmlformats.org/officeDocument/2006/relationships/image" Target="../media/image4.png"/><Relationship Id="rId7" Type="http://schemas.openxmlformats.org/officeDocument/2006/relationships/image" Target="../media/image40.png"/><Relationship Id="rId8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22.png"/><Relationship Id="rId9" Type="http://schemas.openxmlformats.org/officeDocument/2006/relationships/image" Target="../media/image20.png"/><Relationship Id="rId5" Type="http://schemas.openxmlformats.org/officeDocument/2006/relationships/image" Target="../media/image26.png"/><Relationship Id="rId6" Type="http://schemas.openxmlformats.org/officeDocument/2006/relationships/image" Target="../media/image24.png"/><Relationship Id="rId7" Type="http://schemas.openxmlformats.org/officeDocument/2006/relationships/image" Target="../media/image21.png"/><Relationship Id="rId8" Type="http://schemas.openxmlformats.org/officeDocument/2006/relationships/image" Target="../media/image1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2.png"/><Relationship Id="rId4" Type="http://schemas.openxmlformats.org/officeDocument/2006/relationships/image" Target="../media/image20.png"/><Relationship Id="rId5" Type="http://schemas.openxmlformats.org/officeDocument/2006/relationships/hyperlink" Target="https://www.wikidata.org/wiki/Q2807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2.png"/><Relationship Id="rId4" Type="http://schemas.openxmlformats.org/officeDocument/2006/relationships/image" Target="../media/image7.png"/><Relationship Id="rId5" Type="http://schemas.openxmlformats.org/officeDocument/2006/relationships/image" Target="../media/image2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2.png"/><Relationship Id="rId4" Type="http://schemas.openxmlformats.org/officeDocument/2006/relationships/image" Target="../media/image24.png"/><Relationship Id="rId5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"/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E8E8E8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D8D8D8">
                <a:alpha val="2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1"/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1"/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1"/>
          <p:cNvSpPr txBox="1"/>
          <p:nvPr>
            <p:ph type="ctrTitle"/>
          </p:nvPr>
        </p:nvSpPr>
        <p:spPr>
          <a:xfrm>
            <a:off x="7255564" y="834888"/>
            <a:ext cx="4314645" cy="126895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 sz="3200"/>
              <a:t>PARKING SLOTS APP</a:t>
            </a:r>
            <a:endParaRPr/>
          </a:p>
        </p:txBody>
      </p:sp>
      <p:pic>
        <p:nvPicPr>
          <p:cNvPr id="108" name="Google Shape;108;p1"/>
          <p:cNvPicPr preferRelativeResize="0"/>
          <p:nvPr/>
        </p:nvPicPr>
        <p:blipFill rotWithShape="1">
          <a:blip r:embed="rId3">
            <a:alphaModFix/>
          </a:blip>
          <a:srcRect b="0" l="1359" r="33503" t="0"/>
          <a:stretch/>
        </p:blipFill>
        <p:spPr>
          <a:xfrm>
            <a:off x="20" y="10"/>
            <a:ext cx="6717436" cy="6857990"/>
          </a:xfrm>
          <a:custGeom>
            <a:rect b="b" l="l" r="r" t="t"/>
            <a:pathLst>
              <a:path extrusionOk="0" h="6858000" w="6717456">
                <a:moveTo>
                  <a:pt x="0" y="0"/>
                </a:moveTo>
                <a:lnTo>
                  <a:pt x="6149468" y="0"/>
                </a:lnTo>
                <a:lnTo>
                  <a:pt x="6202448" y="162605"/>
                </a:lnTo>
                <a:cubicBezTo>
                  <a:pt x="6535625" y="1263763"/>
                  <a:pt x="6717456" y="2453207"/>
                  <a:pt x="6717456" y="3694043"/>
                </a:cubicBezTo>
                <a:cubicBezTo>
                  <a:pt x="6717456" y="4757617"/>
                  <a:pt x="6583866" y="5783433"/>
                  <a:pt x="6335883" y="6748259"/>
                </a:cubicBezTo>
                <a:lnTo>
                  <a:pt x="6305198" y="6858000"/>
                </a:lnTo>
                <a:lnTo>
                  <a:pt x="0" y="6858000"/>
                </a:lnTo>
                <a:close/>
              </a:path>
            </a:pathLst>
          </a:custGeom>
          <a:noFill/>
          <a:ln>
            <a:noFill/>
          </a:ln>
          <a:effectLst>
            <a:outerShdw blurRad="50800" rotWithShape="0" algn="l" dist="38100">
              <a:srgbClr val="D8D8D8">
                <a:alpha val="29803"/>
              </a:srgbClr>
            </a:outerShdw>
          </a:effectLst>
        </p:spPr>
      </p:pic>
      <p:sp>
        <p:nvSpPr>
          <p:cNvPr id="109" name="Google Shape;109;p1"/>
          <p:cNvSpPr/>
          <p:nvPr/>
        </p:nvSpPr>
        <p:spPr>
          <a:xfrm rot="5400000">
            <a:off x="7589864" y="387939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p1"/>
          <p:cNvSpPr/>
          <p:nvPr/>
        </p:nvSpPr>
        <p:spPr>
          <a:xfrm>
            <a:off x="7331572" y="2240371"/>
            <a:ext cx="4206240" cy="18288"/>
          </a:xfrm>
          <a:prstGeom prst="rect">
            <a:avLst/>
          </a:prstGeom>
          <a:solidFill>
            <a:srgbClr val="C8C8C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1"/>
          <p:cNvSpPr txBox="1"/>
          <p:nvPr>
            <p:ph idx="1" type="subTitle"/>
          </p:nvPr>
        </p:nvSpPr>
        <p:spPr>
          <a:xfrm>
            <a:off x="7255563" y="2557587"/>
            <a:ext cx="4314645" cy="37173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</a:pPr>
            <a:r>
              <a:rPr b="1" lang="en-US" sz="1700"/>
              <a:t>    Grupo 2</a:t>
            </a:r>
            <a:endParaRPr/>
          </a:p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</a:pPr>
            <a:r>
              <a:rPr lang="en-US" sz="1700"/>
              <a:t>Adrián Salas Rodrigues</a:t>
            </a:r>
            <a:endParaRPr/>
          </a:p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</a:pPr>
            <a:r>
              <a:rPr lang="en-US" sz="1700"/>
              <a:t>Adrián Fuentes Ampudia</a:t>
            </a:r>
            <a:endParaRPr sz="1700"/>
          </a:p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</a:pPr>
            <a:r>
              <a:rPr lang="en-US" sz="1700"/>
              <a:t>Rafael Martín Lesmes</a:t>
            </a:r>
            <a:endParaRPr/>
          </a:p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</a:pPr>
            <a:r>
              <a:rPr lang="en-US" sz="1700"/>
              <a:t>Augusto José López Mihali</a:t>
            </a:r>
            <a:endParaRPr sz="17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a76d295be5_1_0"/>
          <p:cNvSpPr txBox="1"/>
          <p:nvPr>
            <p:ph type="title"/>
          </p:nvPr>
        </p:nvSpPr>
        <p:spPr>
          <a:xfrm>
            <a:off x="1115568" y="548640"/>
            <a:ext cx="10168200" cy="117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en-US"/>
              <a:t>HANDS-ON 5</a:t>
            </a:r>
            <a:endParaRPr/>
          </a:p>
        </p:txBody>
      </p:sp>
      <p:pic>
        <p:nvPicPr>
          <p:cNvPr id="429" name="Google Shape;429;ga76d295be5_1_0"/>
          <p:cNvPicPr preferRelativeResize="0"/>
          <p:nvPr/>
        </p:nvPicPr>
        <p:blipFill rotWithShape="1">
          <a:blip r:embed="rId3">
            <a:alphaModFix/>
          </a:blip>
          <a:srcRect b="11267" l="10822" r="10119" t="6182"/>
          <a:stretch/>
        </p:blipFill>
        <p:spPr>
          <a:xfrm>
            <a:off x="5329046" y="375901"/>
            <a:ext cx="1646969" cy="1334010"/>
          </a:xfrm>
          <a:prstGeom prst="rect">
            <a:avLst/>
          </a:prstGeom>
          <a:noFill/>
          <a:ln>
            <a:noFill/>
          </a:ln>
        </p:spPr>
      </p:pic>
      <p:sp>
        <p:nvSpPr>
          <p:cNvPr id="430" name="Google Shape;430;ga76d295be5_1_0"/>
          <p:cNvSpPr/>
          <p:nvPr/>
        </p:nvSpPr>
        <p:spPr>
          <a:xfrm>
            <a:off x="5329046" y="1396916"/>
            <a:ext cx="1647000" cy="891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" name="Google Shape;431;ga76d295be5_1_0"/>
          <p:cNvSpPr/>
          <p:nvPr/>
        </p:nvSpPr>
        <p:spPr>
          <a:xfrm rot="10800000">
            <a:off x="5390332" y="1468651"/>
            <a:ext cx="89400" cy="125400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2" name="Google Shape;432;ga76d295be5_1_0"/>
          <p:cNvSpPr/>
          <p:nvPr/>
        </p:nvSpPr>
        <p:spPr>
          <a:xfrm rot="10800000">
            <a:off x="5541018" y="1497250"/>
            <a:ext cx="89400" cy="97200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3" name="Google Shape;433;ga76d295be5_1_0"/>
          <p:cNvSpPr/>
          <p:nvPr/>
        </p:nvSpPr>
        <p:spPr>
          <a:xfrm>
            <a:off x="6440805" y="1558976"/>
            <a:ext cx="47700" cy="62100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4" name="Google Shape;434;ga76d295be5_1_0"/>
          <p:cNvSpPr/>
          <p:nvPr/>
        </p:nvSpPr>
        <p:spPr>
          <a:xfrm>
            <a:off x="6830377" y="1558976"/>
            <a:ext cx="47700" cy="62100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5" name="Google Shape;435;ga76d295be5_1_0"/>
          <p:cNvSpPr/>
          <p:nvPr/>
        </p:nvSpPr>
        <p:spPr>
          <a:xfrm>
            <a:off x="5465540" y="1596792"/>
            <a:ext cx="89400" cy="142800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6" name="Google Shape;436;ga76d295be5_1_0"/>
          <p:cNvSpPr/>
          <p:nvPr/>
        </p:nvSpPr>
        <p:spPr>
          <a:xfrm rot="-1496149">
            <a:off x="5285825" y="1523052"/>
            <a:ext cx="89658" cy="216487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7" name="Google Shape;437;ga76d295be5_1_0"/>
          <p:cNvSpPr/>
          <p:nvPr/>
        </p:nvSpPr>
        <p:spPr>
          <a:xfrm rot="-1496149">
            <a:off x="6931266" y="1461140"/>
            <a:ext cx="89658" cy="216487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38" name="Google Shape;438;ga76d295be5_1_0"/>
          <p:cNvCxnSpPr/>
          <p:nvPr/>
        </p:nvCxnSpPr>
        <p:spPr>
          <a:xfrm>
            <a:off x="5701665" y="1468753"/>
            <a:ext cx="0" cy="2595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39" name="Google Shape;439;ga76d295be5_1_0"/>
          <p:cNvCxnSpPr/>
          <p:nvPr/>
        </p:nvCxnSpPr>
        <p:spPr>
          <a:xfrm flipH="1">
            <a:off x="5596340" y="1524543"/>
            <a:ext cx="103500" cy="2220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40" name="Google Shape;440;ga76d295be5_1_0"/>
          <p:cNvCxnSpPr/>
          <p:nvPr/>
        </p:nvCxnSpPr>
        <p:spPr>
          <a:xfrm>
            <a:off x="5684520" y="1561694"/>
            <a:ext cx="0" cy="2595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41" name="Google Shape;441;ga76d295be5_1_0"/>
          <p:cNvCxnSpPr/>
          <p:nvPr/>
        </p:nvCxnSpPr>
        <p:spPr>
          <a:xfrm>
            <a:off x="5668026" y="1609877"/>
            <a:ext cx="0" cy="2595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42" name="Google Shape;442;ga76d295be5_1_0"/>
          <p:cNvCxnSpPr/>
          <p:nvPr/>
        </p:nvCxnSpPr>
        <p:spPr>
          <a:xfrm>
            <a:off x="5659454" y="1631329"/>
            <a:ext cx="0" cy="2595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43" name="Google Shape;443;ga76d295be5_1_0"/>
          <p:cNvCxnSpPr/>
          <p:nvPr/>
        </p:nvCxnSpPr>
        <p:spPr>
          <a:xfrm>
            <a:off x="5648024" y="1637322"/>
            <a:ext cx="0" cy="2595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44" name="Google Shape;444;ga76d295be5_1_0"/>
          <p:cNvCxnSpPr/>
          <p:nvPr/>
        </p:nvCxnSpPr>
        <p:spPr>
          <a:xfrm>
            <a:off x="5630418" y="1686474"/>
            <a:ext cx="0" cy="2595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45" name="Google Shape;445;ga76d295be5_1_0"/>
          <p:cNvCxnSpPr>
            <a:endCxn id="435" idx="4"/>
          </p:cNvCxnSpPr>
          <p:nvPr/>
        </p:nvCxnSpPr>
        <p:spPr>
          <a:xfrm>
            <a:off x="5510240" y="1591092"/>
            <a:ext cx="44700" cy="1485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46" name="Google Shape;446;ga76d295be5_1_0"/>
          <p:cNvCxnSpPr/>
          <p:nvPr/>
        </p:nvCxnSpPr>
        <p:spPr>
          <a:xfrm flipH="1">
            <a:off x="5435008" y="1621155"/>
            <a:ext cx="75300" cy="1713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47" name="Google Shape;447;ga76d295be5_1_0"/>
          <p:cNvCxnSpPr/>
          <p:nvPr/>
        </p:nvCxnSpPr>
        <p:spPr>
          <a:xfrm>
            <a:off x="6026468" y="1491423"/>
            <a:ext cx="0" cy="2595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48" name="Google Shape;448;ga76d295be5_1_0"/>
          <p:cNvCxnSpPr/>
          <p:nvPr/>
        </p:nvCxnSpPr>
        <p:spPr>
          <a:xfrm flipH="1">
            <a:off x="6331993" y="1468753"/>
            <a:ext cx="95400" cy="2397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49" name="Google Shape;449;ga76d295be5_1_0"/>
          <p:cNvCxnSpPr/>
          <p:nvPr/>
        </p:nvCxnSpPr>
        <p:spPr>
          <a:xfrm>
            <a:off x="6500123" y="1479881"/>
            <a:ext cx="112500" cy="2667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50" name="Google Shape;450;ga76d295be5_1_0"/>
          <p:cNvCxnSpPr/>
          <p:nvPr/>
        </p:nvCxnSpPr>
        <p:spPr>
          <a:xfrm>
            <a:off x="6512185" y="1467412"/>
            <a:ext cx="108300" cy="2664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51" name="Google Shape;451;ga76d295be5_1_0"/>
          <p:cNvCxnSpPr/>
          <p:nvPr/>
        </p:nvCxnSpPr>
        <p:spPr>
          <a:xfrm>
            <a:off x="6007016" y="1487429"/>
            <a:ext cx="10800" cy="2004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52" name="Google Shape;452;ga76d295be5_1_0"/>
          <p:cNvCxnSpPr/>
          <p:nvPr/>
        </p:nvCxnSpPr>
        <p:spPr>
          <a:xfrm flipH="1">
            <a:off x="6709477" y="1452361"/>
            <a:ext cx="120900" cy="2760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53" name="Google Shape;453;ga76d295be5_1_0"/>
          <p:cNvCxnSpPr/>
          <p:nvPr/>
        </p:nvCxnSpPr>
        <p:spPr>
          <a:xfrm>
            <a:off x="6784181" y="1441397"/>
            <a:ext cx="0" cy="1041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54" name="Google Shape;454;ga76d295be5_1_0"/>
          <p:cNvCxnSpPr/>
          <p:nvPr/>
        </p:nvCxnSpPr>
        <p:spPr>
          <a:xfrm flipH="1">
            <a:off x="6699917" y="1539677"/>
            <a:ext cx="7200" cy="1728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55" name="Google Shape;455;ga76d295be5_1_0"/>
          <p:cNvCxnSpPr/>
          <p:nvPr/>
        </p:nvCxnSpPr>
        <p:spPr>
          <a:xfrm>
            <a:off x="6624723" y="1539677"/>
            <a:ext cx="0" cy="1671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56" name="Google Shape;456;ga76d295be5_1_0"/>
          <p:cNvCxnSpPr/>
          <p:nvPr/>
        </p:nvCxnSpPr>
        <p:spPr>
          <a:xfrm flipH="1">
            <a:off x="6715030" y="1547727"/>
            <a:ext cx="7800" cy="1593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57" name="Google Shape;457;ga76d295be5_1_0"/>
          <p:cNvCxnSpPr/>
          <p:nvPr/>
        </p:nvCxnSpPr>
        <p:spPr>
          <a:xfrm>
            <a:off x="6604721" y="1547727"/>
            <a:ext cx="0" cy="1671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58" name="Google Shape;458;ga76d295be5_1_0"/>
          <p:cNvCxnSpPr/>
          <p:nvPr/>
        </p:nvCxnSpPr>
        <p:spPr>
          <a:xfrm>
            <a:off x="6589481" y="1546992"/>
            <a:ext cx="0" cy="1242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59" name="Google Shape;459;ga76d295be5_1_0"/>
          <p:cNvCxnSpPr/>
          <p:nvPr/>
        </p:nvCxnSpPr>
        <p:spPr>
          <a:xfrm>
            <a:off x="6568391" y="1543797"/>
            <a:ext cx="7500" cy="774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60" name="Google Shape;460;ga76d295be5_1_0"/>
          <p:cNvCxnSpPr/>
          <p:nvPr/>
        </p:nvCxnSpPr>
        <p:spPr>
          <a:xfrm>
            <a:off x="6541855" y="1469735"/>
            <a:ext cx="0" cy="909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61" name="Google Shape;461;ga76d295be5_1_0"/>
          <p:cNvCxnSpPr/>
          <p:nvPr/>
        </p:nvCxnSpPr>
        <p:spPr>
          <a:xfrm flipH="1">
            <a:off x="6732878" y="1542734"/>
            <a:ext cx="3900" cy="1140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62" name="Google Shape;462;ga76d295be5_1_0"/>
          <p:cNvCxnSpPr/>
          <p:nvPr/>
        </p:nvCxnSpPr>
        <p:spPr>
          <a:xfrm flipH="1">
            <a:off x="6746120" y="1540073"/>
            <a:ext cx="8400" cy="690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63" name="Google Shape;463;ga76d295be5_1_0"/>
          <p:cNvCxnSpPr/>
          <p:nvPr/>
        </p:nvCxnSpPr>
        <p:spPr>
          <a:xfrm flipH="1">
            <a:off x="6762694" y="1543194"/>
            <a:ext cx="7200" cy="474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64" name="Google Shape;464;ga76d295be5_1_0"/>
          <p:cNvCxnSpPr/>
          <p:nvPr/>
        </p:nvCxnSpPr>
        <p:spPr>
          <a:xfrm>
            <a:off x="6815180" y="1678338"/>
            <a:ext cx="876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65" name="Google Shape;465;ga76d295be5_1_0"/>
          <p:cNvCxnSpPr/>
          <p:nvPr/>
        </p:nvCxnSpPr>
        <p:spPr>
          <a:xfrm>
            <a:off x="6815180" y="1692077"/>
            <a:ext cx="951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66" name="Google Shape;466;ga76d295be5_1_0"/>
          <p:cNvCxnSpPr/>
          <p:nvPr/>
        </p:nvCxnSpPr>
        <p:spPr>
          <a:xfrm>
            <a:off x="6800935" y="1706880"/>
            <a:ext cx="1095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67" name="Google Shape;467;ga76d295be5_1_0"/>
          <p:cNvCxnSpPr/>
          <p:nvPr/>
        </p:nvCxnSpPr>
        <p:spPr>
          <a:xfrm>
            <a:off x="6409891" y="1713547"/>
            <a:ext cx="1095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68" name="Google Shape;468;ga76d295be5_1_0"/>
          <p:cNvCxnSpPr/>
          <p:nvPr/>
        </p:nvCxnSpPr>
        <p:spPr>
          <a:xfrm>
            <a:off x="6420844" y="1696839"/>
            <a:ext cx="951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69" name="Google Shape;469;ga76d295be5_1_0"/>
          <p:cNvCxnSpPr/>
          <p:nvPr/>
        </p:nvCxnSpPr>
        <p:spPr>
          <a:xfrm>
            <a:off x="6420823" y="1675841"/>
            <a:ext cx="876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70" name="Google Shape;470;ga76d295be5_1_0"/>
          <p:cNvSpPr/>
          <p:nvPr/>
        </p:nvSpPr>
        <p:spPr>
          <a:xfrm>
            <a:off x="5875748" y="1624446"/>
            <a:ext cx="65400" cy="77400"/>
          </a:xfrm>
          <a:prstGeom prst="triangle">
            <a:avLst>
              <a:gd fmla="val 0" name="adj"/>
            </a:avLst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1" name="Google Shape;471;ga76d295be5_1_0"/>
          <p:cNvSpPr/>
          <p:nvPr/>
        </p:nvSpPr>
        <p:spPr>
          <a:xfrm rot="-8854736">
            <a:off x="5876632" y="1397848"/>
            <a:ext cx="52598" cy="147556"/>
          </a:xfrm>
          <a:prstGeom prst="triangle">
            <a:avLst>
              <a:gd fmla="val 0" name="adj"/>
            </a:avLst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2" name="Google Shape;472;ga76d295be5_1_0"/>
          <p:cNvSpPr/>
          <p:nvPr/>
        </p:nvSpPr>
        <p:spPr>
          <a:xfrm rot="-5400000">
            <a:off x="5872619" y="1548939"/>
            <a:ext cx="209400" cy="86400"/>
          </a:xfrm>
          <a:prstGeom prst="triangle">
            <a:avLst>
              <a:gd fmla="val 49300" name="adj"/>
            </a:avLst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73" name="Google Shape;473;ga76d295be5_1_0"/>
          <p:cNvCxnSpPr/>
          <p:nvPr/>
        </p:nvCxnSpPr>
        <p:spPr>
          <a:xfrm flipH="1" rot="10800000">
            <a:off x="6248201" y="1676340"/>
            <a:ext cx="94200" cy="1083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74" name="Google Shape;474;ga76d295be5_1_0"/>
          <p:cNvSpPr/>
          <p:nvPr/>
        </p:nvSpPr>
        <p:spPr>
          <a:xfrm rot="-1499186">
            <a:off x="6325648" y="1417082"/>
            <a:ext cx="68181" cy="113545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75" name="Google Shape;475;ga76d295be5_1_0"/>
          <p:cNvCxnSpPr>
            <a:stCxn id="474" idx="3"/>
          </p:cNvCxnSpPr>
          <p:nvPr/>
        </p:nvCxnSpPr>
        <p:spPr>
          <a:xfrm flipH="1">
            <a:off x="6359739" y="1459454"/>
            <a:ext cx="30900" cy="1866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76" name="Google Shape;476;ga76d295be5_1_0"/>
          <p:cNvCxnSpPr/>
          <p:nvPr/>
        </p:nvCxnSpPr>
        <p:spPr>
          <a:xfrm>
            <a:off x="6337149" y="1474327"/>
            <a:ext cx="34800" cy="1080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77" name="Google Shape;477;ga76d295be5_1_0"/>
          <p:cNvCxnSpPr>
            <a:stCxn id="474" idx="1"/>
          </p:cNvCxnSpPr>
          <p:nvPr/>
        </p:nvCxnSpPr>
        <p:spPr>
          <a:xfrm>
            <a:off x="6328839" y="1488254"/>
            <a:ext cx="32700" cy="657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78" name="Google Shape;478;ga76d295be5_1_0"/>
          <p:cNvCxnSpPr/>
          <p:nvPr/>
        </p:nvCxnSpPr>
        <p:spPr>
          <a:xfrm>
            <a:off x="6295349" y="1479881"/>
            <a:ext cx="59100" cy="657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79" name="Google Shape;479;ga76d295be5_1_0"/>
          <p:cNvCxnSpPr/>
          <p:nvPr/>
        </p:nvCxnSpPr>
        <p:spPr>
          <a:xfrm>
            <a:off x="6265779" y="1477006"/>
            <a:ext cx="68100" cy="330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80" name="Google Shape;480;ga76d295be5_1_0"/>
          <p:cNvCxnSpPr/>
          <p:nvPr/>
        </p:nvCxnSpPr>
        <p:spPr>
          <a:xfrm>
            <a:off x="5778818" y="1485900"/>
            <a:ext cx="0" cy="2676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81" name="Google Shape;481;ga76d295be5_1_0"/>
          <p:cNvCxnSpPr/>
          <p:nvPr/>
        </p:nvCxnSpPr>
        <p:spPr>
          <a:xfrm>
            <a:off x="5797868" y="1467412"/>
            <a:ext cx="0" cy="2676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82" name="Google Shape;482;ga76d295be5_1_0"/>
          <p:cNvCxnSpPr/>
          <p:nvPr/>
        </p:nvCxnSpPr>
        <p:spPr>
          <a:xfrm>
            <a:off x="6110288" y="1455116"/>
            <a:ext cx="0" cy="2676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83" name="Google Shape;483;ga76d295be5_1_0"/>
          <p:cNvCxnSpPr/>
          <p:nvPr/>
        </p:nvCxnSpPr>
        <p:spPr>
          <a:xfrm>
            <a:off x="6125528" y="1470859"/>
            <a:ext cx="0" cy="2676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84" name="Google Shape;484;ga76d295be5_1_0"/>
          <p:cNvSpPr/>
          <p:nvPr/>
        </p:nvSpPr>
        <p:spPr>
          <a:xfrm rot="-9423386">
            <a:off x="6167759" y="1540744"/>
            <a:ext cx="106202" cy="117902"/>
          </a:xfrm>
          <a:prstGeom prst="chord">
            <a:avLst>
              <a:gd fmla="val 2700000" name="adj1"/>
              <a:gd fmla="val 16037344" name="adj2"/>
            </a:avLst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5" name="Google Shape;485;ga76d295be5_1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1338" y="2627938"/>
            <a:ext cx="11096625" cy="380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6" name="Google Shape;486;ga76d295be5_1_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911168" y="1937363"/>
            <a:ext cx="4369669" cy="65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7" name="Google Shape;487;ga76d295be5_1_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22463" y="6613250"/>
            <a:ext cx="9267825" cy="171450"/>
          </a:xfrm>
          <a:prstGeom prst="rect">
            <a:avLst/>
          </a:prstGeom>
          <a:noFill/>
          <a:ln>
            <a:noFill/>
          </a:ln>
        </p:spPr>
      </p:pic>
      <p:sp>
        <p:nvSpPr>
          <p:cNvPr id="488" name="Google Shape;488;ga76d295be5_1_0"/>
          <p:cNvSpPr txBox="1"/>
          <p:nvPr/>
        </p:nvSpPr>
        <p:spPr>
          <a:xfrm>
            <a:off x="745925" y="6509225"/>
            <a:ext cx="1789800" cy="3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owl:sameAs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a76d295be5_0_9"/>
          <p:cNvSpPr txBox="1"/>
          <p:nvPr>
            <p:ph type="title"/>
          </p:nvPr>
        </p:nvSpPr>
        <p:spPr>
          <a:xfrm>
            <a:off x="1115568" y="548640"/>
            <a:ext cx="10168200" cy="117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en-US"/>
              <a:t>HANDS-ON 5</a:t>
            </a:r>
            <a:endParaRPr/>
          </a:p>
        </p:txBody>
      </p:sp>
      <p:pic>
        <p:nvPicPr>
          <p:cNvPr id="494" name="Google Shape;494;ga76d295be5_0_9"/>
          <p:cNvPicPr preferRelativeResize="0"/>
          <p:nvPr/>
        </p:nvPicPr>
        <p:blipFill rotWithShape="1">
          <a:blip r:embed="rId3">
            <a:alphaModFix/>
          </a:blip>
          <a:srcRect b="11267" l="10822" r="10119" t="6182"/>
          <a:stretch/>
        </p:blipFill>
        <p:spPr>
          <a:xfrm>
            <a:off x="5329046" y="375901"/>
            <a:ext cx="1646969" cy="1334010"/>
          </a:xfrm>
          <a:prstGeom prst="rect">
            <a:avLst/>
          </a:prstGeom>
          <a:noFill/>
          <a:ln>
            <a:noFill/>
          </a:ln>
        </p:spPr>
      </p:pic>
      <p:sp>
        <p:nvSpPr>
          <p:cNvPr id="495" name="Google Shape;495;ga76d295be5_0_9"/>
          <p:cNvSpPr/>
          <p:nvPr/>
        </p:nvSpPr>
        <p:spPr>
          <a:xfrm>
            <a:off x="5329046" y="1396916"/>
            <a:ext cx="1647000" cy="891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6" name="Google Shape;496;ga76d295be5_0_9"/>
          <p:cNvSpPr/>
          <p:nvPr/>
        </p:nvSpPr>
        <p:spPr>
          <a:xfrm rot="10800000">
            <a:off x="5390332" y="1468651"/>
            <a:ext cx="89400" cy="125400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7" name="Google Shape;497;ga76d295be5_0_9"/>
          <p:cNvSpPr/>
          <p:nvPr/>
        </p:nvSpPr>
        <p:spPr>
          <a:xfrm rot="10800000">
            <a:off x="5541018" y="1497250"/>
            <a:ext cx="89400" cy="97200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8" name="Google Shape;498;ga76d295be5_0_9"/>
          <p:cNvSpPr/>
          <p:nvPr/>
        </p:nvSpPr>
        <p:spPr>
          <a:xfrm>
            <a:off x="6440805" y="1558976"/>
            <a:ext cx="47700" cy="62100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9" name="Google Shape;499;ga76d295be5_0_9"/>
          <p:cNvSpPr/>
          <p:nvPr/>
        </p:nvSpPr>
        <p:spPr>
          <a:xfrm>
            <a:off x="6830377" y="1558976"/>
            <a:ext cx="47700" cy="62100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0" name="Google Shape;500;ga76d295be5_0_9"/>
          <p:cNvSpPr/>
          <p:nvPr/>
        </p:nvSpPr>
        <p:spPr>
          <a:xfrm>
            <a:off x="5465540" y="1596792"/>
            <a:ext cx="89400" cy="142800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1" name="Google Shape;501;ga76d295be5_0_9"/>
          <p:cNvSpPr/>
          <p:nvPr/>
        </p:nvSpPr>
        <p:spPr>
          <a:xfrm rot="-1496149">
            <a:off x="5285825" y="1523052"/>
            <a:ext cx="89658" cy="216487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2" name="Google Shape;502;ga76d295be5_0_9"/>
          <p:cNvSpPr/>
          <p:nvPr/>
        </p:nvSpPr>
        <p:spPr>
          <a:xfrm rot="-1496149">
            <a:off x="6931266" y="1461140"/>
            <a:ext cx="89658" cy="216487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03" name="Google Shape;503;ga76d295be5_0_9"/>
          <p:cNvCxnSpPr/>
          <p:nvPr/>
        </p:nvCxnSpPr>
        <p:spPr>
          <a:xfrm>
            <a:off x="5701665" y="1468753"/>
            <a:ext cx="0" cy="2595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04" name="Google Shape;504;ga76d295be5_0_9"/>
          <p:cNvCxnSpPr/>
          <p:nvPr/>
        </p:nvCxnSpPr>
        <p:spPr>
          <a:xfrm flipH="1">
            <a:off x="5596340" y="1524543"/>
            <a:ext cx="103500" cy="2220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05" name="Google Shape;505;ga76d295be5_0_9"/>
          <p:cNvCxnSpPr/>
          <p:nvPr/>
        </p:nvCxnSpPr>
        <p:spPr>
          <a:xfrm>
            <a:off x="5684520" y="1561694"/>
            <a:ext cx="0" cy="2595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06" name="Google Shape;506;ga76d295be5_0_9"/>
          <p:cNvCxnSpPr/>
          <p:nvPr/>
        </p:nvCxnSpPr>
        <p:spPr>
          <a:xfrm>
            <a:off x="5668026" y="1609877"/>
            <a:ext cx="0" cy="2595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07" name="Google Shape;507;ga76d295be5_0_9"/>
          <p:cNvCxnSpPr/>
          <p:nvPr/>
        </p:nvCxnSpPr>
        <p:spPr>
          <a:xfrm>
            <a:off x="5659454" y="1631329"/>
            <a:ext cx="0" cy="2595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08" name="Google Shape;508;ga76d295be5_0_9"/>
          <p:cNvCxnSpPr/>
          <p:nvPr/>
        </p:nvCxnSpPr>
        <p:spPr>
          <a:xfrm>
            <a:off x="5648024" y="1637322"/>
            <a:ext cx="0" cy="2595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09" name="Google Shape;509;ga76d295be5_0_9"/>
          <p:cNvCxnSpPr/>
          <p:nvPr/>
        </p:nvCxnSpPr>
        <p:spPr>
          <a:xfrm>
            <a:off x="5630418" y="1686474"/>
            <a:ext cx="0" cy="2595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10" name="Google Shape;510;ga76d295be5_0_9"/>
          <p:cNvCxnSpPr>
            <a:endCxn id="500" idx="4"/>
          </p:cNvCxnSpPr>
          <p:nvPr/>
        </p:nvCxnSpPr>
        <p:spPr>
          <a:xfrm>
            <a:off x="5510240" y="1591092"/>
            <a:ext cx="44700" cy="1485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11" name="Google Shape;511;ga76d295be5_0_9"/>
          <p:cNvCxnSpPr/>
          <p:nvPr/>
        </p:nvCxnSpPr>
        <p:spPr>
          <a:xfrm flipH="1">
            <a:off x="5435008" y="1621155"/>
            <a:ext cx="75300" cy="1713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12" name="Google Shape;512;ga76d295be5_0_9"/>
          <p:cNvCxnSpPr/>
          <p:nvPr/>
        </p:nvCxnSpPr>
        <p:spPr>
          <a:xfrm>
            <a:off x="6026468" y="1491423"/>
            <a:ext cx="0" cy="2595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13" name="Google Shape;513;ga76d295be5_0_9"/>
          <p:cNvCxnSpPr/>
          <p:nvPr/>
        </p:nvCxnSpPr>
        <p:spPr>
          <a:xfrm flipH="1">
            <a:off x="6331993" y="1468753"/>
            <a:ext cx="95400" cy="2397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14" name="Google Shape;514;ga76d295be5_0_9"/>
          <p:cNvCxnSpPr/>
          <p:nvPr/>
        </p:nvCxnSpPr>
        <p:spPr>
          <a:xfrm>
            <a:off x="6500123" y="1479881"/>
            <a:ext cx="112500" cy="2667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15" name="Google Shape;515;ga76d295be5_0_9"/>
          <p:cNvCxnSpPr/>
          <p:nvPr/>
        </p:nvCxnSpPr>
        <p:spPr>
          <a:xfrm>
            <a:off x="6512185" y="1467412"/>
            <a:ext cx="108300" cy="2664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16" name="Google Shape;516;ga76d295be5_0_9"/>
          <p:cNvCxnSpPr/>
          <p:nvPr/>
        </p:nvCxnSpPr>
        <p:spPr>
          <a:xfrm>
            <a:off x="6007016" y="1487429"/>
            <a:ext cx="10800" cy="2004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17" name="Google Shape;517;ga76d295be5_0_9"/>
          <p:cNvCxnSpPr/>
          <p:nvPr/>
        </p:nvCxnSpPr>
        <p:spPr>
          <a:xfrm flipH="1">
            <a:off x="6709477" y="1452361"/>
            <a:ext cx="120900" cy="2760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18" name="Google Shape;518;ga76d295be5_0_9"/>
          <p:cNvCxnSpPr/>
          <p:nvPr/>
        </p:nvCxnSpPr>
        <p:spPr>
          <a:xfrm>
            <a:off x="6784181" y="1441397"/>
            <a:ext cx="0" cy="1041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19" name="Google Shape;519;ga76d295be5_0_9"/>
          <p:cNvCxnSpPr/>
          <p:nvPr/>
        </p:nvCxnSpPr>
        <p:spPr>
          <a:xfrm flipH="1">
            <a:off x="6699917" y="1539677"/>
            <a:ext cx="7200" cy="1728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20" name="Google Shape;520;ga76d295be5_0_9"/>
          <p:cNvCxnSpPr/>
          <p:nvPr/>
        </p:nvCxnSpPr>
        <p:spPr>
          <a:xfrm>
            <a:off x="6624723" y="1539677"/>
            <a:ext cx="0" cy="1671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21" name="Google Shape;521;ga76d295be5_0_9"/>
          <p:cNvCxnSpPr/>
          <p:nvPr/>
        </p:nvCxnSpPr>
        <p:spPr>
          <a:xfrm flipH="1">
            <a:off x="6715030" y="1547727"/>
            <a:ext cx="7800" cy="1593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22" name="Google Shape;522;ga76d295be5_0_9"/>
          <p:cNvCxnSpPr/>
          <p:nvPr/>
        </p:nvCxnSpPr>
        <p:spPr>
          <a:xfrm>
            <a:off x="6604721" y="1547727"/>
            <a:ext cx="0" cy="1671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23" name="Google Shape;523;ga76d295be5_0_9"/>
          <p:cNvCxnSpPr/>
          <p:nvPr/>
        </p:nvCxnSpPr>
        <p:spPr>
          <a:xfrm>
            <a:off x="6589481" y="1546992"/>
            <a:ext cx="0" cy="1242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24" name="Google Shape;524;ga76d295be5_0_9"/>
          <p:cNvCxnSpPr/>
          <p:nvPr/>
        </p:nvCxnSpPr>
        <p:spPr>
          <a:xfrm>
            <a:off x="6568391" y="1543797"/>
            <a:ext cx="7500" cy="774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25" name="Google Shape;525;ga76d295be5_0_9"/>
          <p:cNvCxnSpPr/>
          <p:nvPr/>
        </p:nvCxnSpPr>
        <p:spPr>
          <a:xfrm>
            <a:off x="6541855" y="1469735"/>
            <a:ext cx="0" cy="909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26" name="Google Shape;526;ga76d295be5_0_9"/>
          <p:cNvCxnSpPr/>
          <p:nvPr/>
        </p:nvCxnSpPr>
        <p:spPr>
          <a:xfrm flipH="1">
            <a:off x="6732878" y="1542734"/>
            <a:ext cx="3900" cy="1140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27" name="Google Shape;527;ga76d295be5_0_9"/>
          <p:cNvCxnSpPr/>
          <p:nvPr/>
        </p:nvCxnSpPr>
        <p:spPr>
          <a:xfrm flipH="1">
            <a:off x="6746120" y="1540073"/>
            <a:ext cx="8400" cy="690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28" name="Google Shape;528;ga76d295be5_0_9"/>
          <p:cNvCxnSpPr/>
          <p:nvPr/>
        </p:nvCxnSpPr>
        <p:spPr>
          <a:xfrm flipH="1">
            <a:off x="6762694" y="1543194"/>
            <a:ext cx="7200" cy="474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29" name="Google Shape;529;ga76d295be5_0_9"/>
          <p:cNvCxnSpPr/>
          <p:nvPr/>
        </p:nvCxnSpPr>
        <p:spPr>
          <a:xfrm>
            <a:off x="6815180" y="1678338"/>
            <a:ext cx="876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30" name="Google Shape;530;ga76d295be5_0_9"/>
          <p:cNvCxnSpPr/>
          <p:nvPr/>
        </p:nvCxnSpPr>
        <p:spPr>
          <a:xfrm>
            <a:off x="6815180" y="1692077"/>
            <a:ext cx="951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31" name="Google Shape;531;ga76d295be5_0_9"/>
          <p:cNvCxnSpPr/>
          <p:nvPr/>
        </p:nvCxnSpPr>
        <p:spPr>
          <a:xfrm>
            <a:off x="6800935" y="1706880"/>
            <a:ext cx="1095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32" name="Google Shape;532;ga76d295be5_0_9"/>
          <p:cNvCxnSpPr/>
          <p:nvPr/>
        </p:nvCxnSpPr>
        <p:spPr>
          <a:xfrm>
            <a:off x="6409891" y="1713547"/>
            <a:ext cx="1095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33" name="Google Shape;533;ga76d295be5_0_9"/>
          <p:cNvCxnSpPr/>
          <p:nvPr/>
        </p:nvCxnSpPr>
        <p:spPr>
          <a:xfrm>
            <a:off x="6420844" y="1696839"/>
            <a:ext cx="951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34" name="Google Shape;534;ga76d295be5_0_9"/>
          <p:cNvCxnSpPr/>
          <p:nvPr/>
        </p:nvCxnSpPr>
        <p:spPr>
          <a:xfrm>
            <a:off x="6420823" y="1675841"/>
            <a:ext cx="876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35" name="Google Shape;535;ga76d295be5_0_9"/>
          <p:cNvSpPr/>
          <p:nvPr/>
        </p:nvSpPr>
        <p:spPr>
          <a:xfrm>
            <a:off x="5875748" y="1624446"/>
            <a:ext cx="65400" cy="77400"/>
          </a:xfrm>
          <a:prstGeom prst="triangle">
            <a:avLst>
              <a:gd fmla="val 0" name="adj"/>
            </a:avLst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6" name="Google Shape;536;ga76d295be5_0_9"/>
          <p:cNvSpPr/>
          <p:nvPr/>
        </p:nvSpPr>
        <p:spPr>
          <a:xfrm rot="-8854736">
            <a:off x="5876632" y="1397848"/>
            <a:ext cx="52598" cy="147556"/>
          </a:xfrm>
          <a:prstGeom prst="triangle">
            <a:avLst>
              <a:gd fmla="val 0" name="adj"/>
            </a:avLst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7" name="Google Shape;537;ga76d295be5_0_9"/>
          <p:cNvSpPr/>
          <p:nvPr/>
        </p:nvSpPr>
        <p:spPr>
          <a:xfrm rot="-5400000">
            <a:off x="5872619" y="1548939"/>
            <a:ext cx="209400" cy="86400"/>
          </a:xfrm>
          <a:prstGeom prst="triangle">
            <a:avLst>
              <a:gd fmla="val 49300" name="adj"/>
            </a:avLst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38" name="Google Shape;538;ga76d295be5_0_9"/>
          <p:cNvCxnSpPr/>
          <p:nvPr/>
        </p:nvCxnSpPr>
        <p:spPr>
          <a:xfrm flipH="1" rot="10800000">
            <a:off x="6248201" y="1676340"/>
            <a:ext cx="94200" cy="1083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39" name="Google Shape;539;ga76d295be5_0_9"/>
          <p:cNvSpPr/>
          <p:nvPr/>
        </p:nvSpPr>
        <p:spPr>
          <a:xfrm rot="-1499186">
            <a:off x="6325648" y="1417082"/>
            <a:ext cx="68181" cy="113545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40" name="Google Shape;540;ga76d295be5_0_9"/>
          <p:cNvCxnSpPr>
            <a:stCxn id="539" idx="3"/>
          </p:cNvCxnSpPr>
          <p:nvPr/>
        </p:nvCxnSpPr>
        <p:spPr>
          <a:xfrm flipH="1">
            <a:off x="6359739" y="1459454"/>
            <a:ext cx="30900" cy="1866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41" name="Google Shape;541;ga76d295be5_0_9"/>
          <p:cNvCxnSpPr/>
          <p:nvPr/>
        </p:nvCxnSpPr>
        <p:spPr>
          <a:xfrm>
            <a:off x="6337149" y="1474327"/>
            <a:ext cx="34800" cy="1080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42" name="Google Shape;542;ga76d295be5_0_9"/>
          <p:cNvCxnSpPr>
            <a:stCxn id="539" idx="1"/>
          </p:cNvCxnSpPr>
          <p:nvPr/>
        </p:nvCxnSpPr>
        <p:spPr>
          <a:xfrm>
            <a:off x="6328839" y="1488254"/>
            <a:ext cx="32700" cy="657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43" name="Google Shape;543;ga76d295be5_0_9"/>
          <p:cNvCxnSpPr/>
          <p:nvPr/>
        </p:nvCxnSpPr>
        <p:spPr>
          <a:xfrm>
            <a:off x="6295349" y="1479881"/>
            <a:ext cx="59100" cy="657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44" name="Google Shape;544;ga76d295be5_0_9"/>
          <p:cNvCxnSpPr/>
          <p:nvPr/>
        </p:nvCxnSpPr>
        <p:spPr>
          <a:xfrm>
            <a:off x="6265779" y="1477006"/>
            <a:ext cx="68100" cy="330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45" name="Google Shape;545;ga76d295be5_0_9"/>
          <p:cNvCxnSpPr/>
          <p:nvPr/>
        </p:nvCxnSpPr>
        <p:spPr>
          <a:xfrm>
            <a:off x="5778818" y="1485900"/>
            <a:ext cx="0" cy="2676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46" name="Google Shape;546;ga76d295be5_0_9"/>
          <p:cNvCxnSpPr/>
          <p:nvPr/>
        </p:nvCxnSpPr>
        <p:spPr>
          <a:xfrm>
            <a:off x="5797868" y="1467412"/>
            <a:ext cx="0" cy="2676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47" name="Google Shape;547;ga76d295be5_0_9"/>
          <p:cNvCxnSpPr/>
          <p:nvPr/>
        </p:nvCxnSpPr>
        <p:spPr>
          <a:xfrm>
            <a:off x="6110288" y="1455116"/>
            <a:ext cx="0" cy="2676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48" name="Google Shape;548;ga76d295be5_0_9"/>
          <p:cNvCxnSpPr/>
          <p:nvPr/>
        </p:nvCxnSpPr>
        <p:spPr>
          <a:xfrm>
            <a:off x="6125528" y="1470859"/>
            <a:ext cx="0" cy="2676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49" name="Google Shape;549;ga76d295be5_0_9"/>
          <p:cNvSpPr/>
          <p:nvPr/>
        </p:nvSpPr>
        <p:spPr>
          <a:xfrm rot="-9423386">
            <a:off x="6167759" y="1540744"/>
            <a:ext cx="106202" cy="117902"/>
          </a:xfrm>
          <a:prstGeom prst="chord">
            <a:avLst>
              <a:gd fmla="val 2700000" name="adj1"/>
              <a:gd fmla="val 16037344" name="adj2"/>
            </a:avLst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50" name="Google Shape;550;ga76d295be5_0_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76066" y="2089889"/>
            <a:ext cx="4752975" cy="46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1" name="Google Shape;551;ga76d295be5_0_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58951" y="2636200"/>
            <a:ext cx="8089149" cy="409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7"/>
          <p:cNvSpPr txBox="1"/>
          <p:nvPr>
            <p:ph type="title"/>
          </p:nvPr>
        </p:nvSpPr>
        <p:spPr>
          <a:xfrm>
            <a:off x="1115568" y="548640"/>
            <a:ext cx="10168128" cy="11795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en-US"/>
              <a:t>OnToology</a:t>
            </a:r>
            <a:endParaRPr/>
          </a:p>
        </p:txBody>
      </p:sp>
      <p:sp>
        <p:nvSpPr>
          <p:cNvPr id="557" name="Google Shape;557;p7"/>
          <p:cNvSpPr/>
          <p:nvPr/>
        </p:nvSpPr>
        <p:spPr>
          <a:xfrm>
            <a:off x="5329046" y="1396916"/>
            <a:ext cx="1646969" cy="88984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8" name="Google Shape;558;p7"/>
          <p:cNvSpPr/>
          <p:nvPr/>
        </p:nvSpPr>
        <p:spPr>
          <a:xfrm rot="10800000">
            <a:off x="5390196" y="1468754"/>
            <a:ext cx="89536" cy="125297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9" name="Google Shape;559;p7"/>
          <p:cNvSpPr/>
          <p:nvPr/>
        </p:nvSpPr>
        <p:spPr>
          <a:xfrm rot="10800000">
            <a:off x="5540882" y="1497295"/>
            <a:ext cx="89536" cy="97155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0" name="Google Shape;560;p7"/>
          <p:cNvSpPr/>
          <p:nvPr/>
        </p:nvSpPr>
        <p:spPr>
          <a:xfrm>
            <a:off x="6440805" y="1558976"/>
            <a:ext cx="47626" cy="62179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1" name="Google Shape;561;p7"/>
          <p:cNvSpPr/>
          <p:nvPr/>
        </p:nvSpPr>
        <p:spPr>
          <a:xfrm>
            <a:off x="6830377" y="1558976"/>
            <a:ext cx="47626" cy="62179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2" name="Google Shape;562;p7"/>
          <p:cNvSpPr/>
          <p:nvPr/>
        </p:nvSpPr>
        <p:spPr>
          <a:xfrm>
            <a:off x="5465540" y="1596792"/>
            <a:ext cx="89536" cy="142817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3" name="Google Shape;563;p7"/>
          <p:cNvSpPr/>
          <p:nvPr/>
        </p:nvSpPr>
        <p:spPr>
          <a:xfrm rot="-1499291">
            <a:off x="5285805" y="1523049"/>
            <a:ext cx="89536" cy="216561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4" name="Google Shape;564;p7"/>
          <p:cNvSpPr/>
          <p:nvPr/>
        </p:nvSpPr>
        <p:spPr>
          <a:xfrm rot="-1499291">
            <a:off x="6931246" y="1461137"/>
            <a:ext cx="89536" cy="216561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65" name="Google Shape;565;p7"/>
          <p:cNvCxnSpPr/>
          <p:nvPr/>
        </p:nvCxnSpPr>
        <p:spPr>
          <a:xfrm>
            <a:off x="5701665" y="1468753"/>
            <a:ext cx="0" cy="259463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66" name="Google Shape;566;p7"/>
          <p:cNvCxnSpPr/>
          <p:nvPr/>
        </p:nvCxnSpPr>
        <p:spPr>
          <a:xfrm flipH="1">
            <a:off x="5596208" y="1524543"/>
            <a:ext cx="103632" cy="221906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67" name="Google Shape;567;p7"/>
          <p:cNvCxnSpPr/>
          <p:nvPr/>
        </p:nvCxnSpPr>
        <p:spPr>
          <a:xfrm>
            <a:off x="5684520" y="1561694"/>
            <a:ext cx="0" cy="259463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68" name="Google Shape;568;p7"/>
          <p:cNvCxnSpPr/>
          <p:nvPr/>
        </p:nvCxnSpPr>
        <p:spPr>
          <a:xfrm>
            <a:off x="5668026" y="1609877"/>
            <a:ext cx="0" cy="259463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69" name="Google Shape;569;p7"/>
          <p:cNvCxnSpPr/>
          <p:nvPr/>
        </p:nvCxnSpPr>
        <p:spPr>
          <a:xfrm>
            <a:off x="5659454" y="1631329"/>
            <a:ext cx="0" cy="259463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70" name="Google Shape;570;p7"/>
          <p:cNvCxnSpPr/>
          <p:nvPr/>
        </p:nvCxnSpPr>
        <p:spPr>
          <a:xfrm>
            <a:off x="5648024" y="1637322"/>
            <a:ext cx="0" cy="259463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71" name="Google Shape;571;p7"/>
          <p:cNvCxnSpPr/>
          <p:nvPr/>
        </p:nvCxnSpPr>
        <p:spPr>
          <a:xfrm>
            <a:off x="5630418" y="1686474"/>
            <a:ext cx="0" cy="259463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72" name="Google Shape;572;p7"/>
          <p:cNvCxnSpPr>
            <a:endCxn id="562" idx="4"/>
          </p:cNvCxnSpPr>
          <p:nvPr/>
        </p:nvCxnSpPr>
        <p:spPr>
          <a:xfrm>
            <a:off x="5510376" y="1591109"/>
            <a:ext cx="44700" cy="1485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73" name="Google Shape;573;p7"/>
          <p:cNvCxnSpPr/>
          <p:nvPr/>
        </p:nvCxnSpPr>
        <p:spPr>
          <a:xfrm flipH="1">
            <a:off x="5434964" y="1621155"/>
            <a:ext cx="75344" cy="17145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74" name="Google Shape;574;p7"/>
          <p:cNvCxnSpPr/>
          <p:nvPr/>
        </p:nvCxnSpPr>
        <p:spPr>
          <a:xfrm>
            <a:off x="6026468" y="1491423"/>
            <a:ext cx="0" cy="259463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75" name="Google Shape;575;p7"/>
          <p:cNvCxnSpPr/>
          <p:nvPr/>
        </p:nvCxnSpPr>
        <p:spPr>
          <a:xfrm flipH="1">
            <a:off x="6332091" y="1468753"/>
            <a:ext cx="95302" cy="239634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76" name="Google Shape;576;p7"/>
          <p:cNvCxnSpPr/>
          <p:nvPr/>
        </p:nvCxnSpPr>
        <p:spPr>
          <a:xfrm>
            <a:off x="6500123" y="1479881"/>
            <a:ext cx="112538" cy="266568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77" name="Google Shape;577;p7"/>
          <p:cNvCxnSpPr/>
          <p:nvPr/>
        </p:nvCxnSpPr>
        <p:spPr>
          <a:xfrm>
            <a:off x="6512185" y="1467412"/>
            <a:ext cx="108292" cy="2665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78" name="Google Shape;578;p7"/>
          <p:cNvCxnSpPr/>
          <p:nvPr/>
        </p:nvCxnSpPr>
        <p:spPr>
          <a:xfrm>
            <a:off x="6007016" y="1487429"/>
            <a:ext cx="10680" cy="200292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79" name="Google Shape;579;p7"/>
          <p:cNvCxnSpPr/>
          <p:nvPr/>
        </p:nvCxnSpPr>
        <p:spPr>
          <a:xfrm flipH="1">
            <a:off x="6709411" y="1452361"/>
            <a:ext cx="120966" cy="275855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80" name="Google Shape;580;p7"/>
          <p:cNvCxnSpPr/>
          <p:nvPr/>
        </p:nvCxnSpPr>
        <p:spPr>
          <a:xfrm>
            <a:off x="6784181" y="1441397"/>
            <a:ext cx="1" cy="104088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81" name="Google Shape;581;p7"/>
          <p:cNvCxnSpPr/>
          <p:nvPr/>
        </p:nvCxnSpPr>
        <p:spPr>
          <a:xfrm flipH="1">
            <a:off x="6700013" y="1539677"/>
            <a:ext cx="7104" cy="172825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82" name="Google Shape;582;p7"/>
          <p:cNvCxnSpPr/>
          <p:nvPr/>
        </p:nvCxnSpPr>
        <p:spPr>
          <a:xfrm>
            <a:off x="6624723" y="1539677"/>
            <a:ext cx="0" cy="167203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83" name="Google Shape;583;p7"/>
          <p:cNvCxnSpPr/>
          <p:nvPr/>
        </p:nvCxnSpPr>
        <p:spPr>
          <a:xfrm flipH="1">
            <a:off x="6715125" y="1547727"/>
            <a:ext cx="7705" cy="159153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84" name="Google Shape;584;p7"/>
          <p:cNvCxnSpPr/>
          <p:nvPr/>
        </p:nvCxnSpPr>
        <p:spPr>
          <a:xfrm>
            <a:off x="6604721" y="1547727"/>
            <a:ext cx="0" cy="167203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85" name="Google Shape;585;p7"/>
          <p:cNvCxnSpPr/>
          <p:nvPr/>
        </p:nvCxnSpPr>
        <p:spPr>
          <a:xfrm>
            <a:off x="6589481" y="1546992"/>
            <a:ext cx="0" cy="124128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86" name="Google Shape;586;p7"/>
          <p:cNvCxnSpPr/>
          <p:nvPr/>
        </p:nvCxnSpPr>
        <p:spPr>
          <a:xfrm>
            <a:off x="6568391" y="1543797"/>
            <a:ext cx="7385" cy="77357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87" name="Google Shape;587;p7"/>
          <p:cNvCxnSpPr/>
          <p:nvPr/>
        </p:nvCxnSpPr>
        <p:spPr>
          <a:xfrm>
            <a:off x="6541855" y="1469735"/>
            <a:ext cx="0" cy="91003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88" name="Google Shape;588;p7"/>
          <p:cNvCxnSpPr/>
          <p:nvPr/>
        </p:nvCxnSpPr>
        <p:spPr>
          <a:xfrm flipH="1">
            <a:off x="6732729" y="1542734"/>
            <a:ext cx="4049" cy="113863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89" name="Google Shape;589;p7"/>
          <p:cNvCxnSpPr/>
          <p:nvPr/>
        </p:nvCxnSpPr>
        <p:spPr>
          <a:xfrm flipH="1">
            <a:off x="6746148" y="1540073"/>
            <a:ext cx="8372" cy="68983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90" name="Google Shape;590;p7"/>
          <p:cNvCxnSpPr/>
          <p:nvPr/>
        </p:nvCxnSpPr>
        <p:spPr>
          <a:xfrm flipH="1">
            <a:off x="6762665" y="1543194"/>
            <a:ext cx="7229" cy="47531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91" name="Google Shape;591;p7"/>
          <p:cNvCxnSpPr/>
          <p:nvPr/>
        </p:nvCxnSpPr>
        <p:spPr>
          <a:xfrm>
            <a:off x="6815180" y="1678338"/>
            <a:ext cx="87588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92" name="Google Shape;592;p7"/>
          <p:cNvCxnSpPr/>
          <p:nvPr/>
        </p:nvCxnSpPr>
        <p:spPr>
          <a:xfrm>
            <a:off x="6815180" y="1692077"/>
            <a:ext cx="95208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93" name="Google Shape;593;p7"/>
          <p:cNvCxnSpPr/>
          <p:nvPr/>
        </p:nvCxnSpPr>
        <p:spPr>
          <a:xfrm>
            <a:off x="6800935" y="1706880"/>
            <a:ext cx="109453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94" name="Google Shape;594;p7"/>
          <p:cNvCxnSpPr/>
          <p:nvPr/>
        </p:nvCxnSpPr>
        <p:spPr>
          <a:xfrm>
            <a:off x="6409891" y="1713547"/>
            <a:ext cx="109453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95" name="Google Shape;595;p7"/>
          <p:cNvCxnSpPr/>
          <p:nvPr/>
        </p:nvCxnSpPr>
        <p:spPr>
          <a:xfrm>
            <a:off x="6420844" y="1696839"/>
            <a:ext cx="95208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96" name="Google Shape;596;p7"/>
          <p:cNvCxnSpPr/>
          <p:nvPr/>
        </p:nvCxnSpPr>
        <p:spPr>
          <a:xfrm>
            <a:off x="6420823" y="1675841"/>
            <a:ext cx="87588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97" name="Google Shape;597;p7"/>
          <p:cNvSpPr/>
          <p:nvPr/>
        </p:nvSpPr>
        <p:spPr>
          <a:xfrm>
            <a:off x="5875748" y="1624446"/>
            <a:ext cx="65256" cy="77418"/>
          </a:xfrm>
          <a:prstGeom prst="triangle">
            <a:avLst>
              <a:gd fmla="val 0" name="adj"/>
            </a:avLst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8" name="Google Shape;598;p7"/>
          <p:cNvSpPr/>
          <p:nvPr/>
        </p:nvSpPr>
        <p:spPr>
          <a:xfrm rot="-8851010">
            <a:off x="5876682" y="1397954"/>
            <a:ext cx="52553" cy="147444"/>
          </a:xfrm>
          <a:prstGeom prst="triangle">
            <a:avLst>
              <a:gd fmla="val 0" name="adj"/>
            </a:avLst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9" name="Google Shape;599;p7"/>
          <p:cNvSpPr/>
          <p:nvPr/>
        </p:nvSpPr>
        <p:spPr>
          <a:xfrm rot="-5400000">
            <a:off x="5872620" y="1548928"/>
            <a:ext cx="209410" cy="86412"/>
          </a:xfrm>
          <a:prstGeom prst="triangle">
            <a:avLst>
              <a:gd fmla="val 49300" name="adj"/>
            </a:avLst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00" name="Google Shape;600;p7"/>
          <p:cNvCxnSpPr/>
          <p:nvPr/>
        </p:nvCxnSpPr>
        <p:spPr>
          <a:xfrm flipH="1" rot="10800000">
            <a:off x="6248201" y="1676254"/>
            <a:ext cx="94297" cy="108386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01" name="Google Shape;601;p7"/>
          <p:cNvSpPr/>
          <p:nvPr/>
        </p:nvSpPr>
        <p:spPr>
          <a:xfrm rot="-1499291">
            <a:off x="6325620" y="1417092"/>
            <a:ext cx="68177" cy="113497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02" name="Google Shape;602;p7"/>
          <p:cNvCxnSpPr>
            <a:stCxn id="601" idx="3"/>
          </p:cNvCxnSpPr>
          <p:nvPr/>
        </p:nvCxnSpPr>
        <p:spPr>
          <a:xfrm flipH="1">
            <a:off x="6359706" y="1459440"/>
            <a:ext cx="30900" cy="1866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603" name="Google Shape;603;p7"/>
          <p:cNvCxnSpPr/>
          <p:nvPr/>
        </p:nvCxnSpPr>
        <p:spPr>
          <a:xfrm>
            <a:off x="6337149" y="1474327"/>
            <a:ext cx="34671" cy="108148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604" name="Google Shape;604;p7"/>
          <p:cNvCxnSpPr>
            <a:stCxn id="601" idx="1"/>
          </p:cNvCxnSpPr>
          <p:nvPr/>
        </p:nvCxnSpPr>
        <p:spPr>
          <a:xfrm>
            <a:off x="6328811" y="1488241"/>
            <a:ext cx="32700" cy="657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605" name="Google Shape;605;p7"/>
          <p:cNvCxnSpPr/>
          <p:nvPr/>
        </p:nvCxnSpPr>
        <p:spPr>
          <a:xfrm>
            <a:off x="6295349" y="1479881"/>
            <a:ext cx="59135" cy="6574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606" name="Google Shape;606;p7"/>
          <p:cNvCxnSpPr/>
          <p:nvPr/>
        </p:nvCxnSpPr>
        <p:spPr>
          <a:xfrm>
            <a:off x="6265779" y="1477006"/>
            <a:ext cx="67970" cy="3287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607" name="Google Shape;607;p7"/>
          <p:cNvCxnSpPr/>
          <p:nvPr/>
        </p:nvCxnSpPr>
        <p:spPr>
          <a:xfrm>
            <a:off x="5778818" y="1485900"/>
            <a:ext cx="0" cy="267653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608" name="Google Shape;608;p7"/>
          <p:cNvCxnSpPr/>
          <p:nvPr/>
        </p:nvCxnSpPr>
        <p:spPr>
          <a:xfrm>
            <a:off x="5797868" y="1467412"/>
            <a:ext cx="0" cy="267653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609" name="Google Shape;609;p7"/>
          <p:cNvCxnSpPr/>
          <p:nvPr/>
        </p:nvCxnSpPr>
        <p:spPr>
          <a:xfrm>
            <a:off x="6110288" y="1455116"/>
            <a:ext cx="0" cy="267653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610" name="Google Shape;610;p7"/>
          <p:cNvCxnSpPr/>
          <p:nvPr/>
        </p:nvCxnSpPr>
        <p:spPr>
          <a:xfrm>
            <a:off x="6125528" y="1470859"/>
            <a:ext cx="0" cy="267653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11" name="Google Shape;611;p7"/>
          <p:cNvSpPr/>
          <p:nvPr/>
        </p:nvSpPr>
        <p:spPr>
          <a:xfrm rot="-9422428">
            <a:off x="6167742" y="1540598"/>
            <a:ext cx="106301" cy="118039"/>
          </a:xfrm>
          <a:prstGeom prst="chord">
            <a:avLst>
              <a:gd fmla="val 2700000" name="adj1"/>
              <a:gd fmla="val 16037344" name="adj2"/>
            </a:avLst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12" name="Google Shape;612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0088" y="381188"/>
            <a:ext cx="6505575" cy="151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3" name="Google Shape;613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6028" y="3616650"/>
            <a:ext cx="2387147" cy="106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4" name="Google Shape;614;p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82075" y="3825527"/>
            <a:ext cx="1646975" cy="796923"/>
          </a:xfrm>
          <a:prstGeom prst="rect">
            <a:avLst/>
          </a:prstGeom>
          <a:noFill/>
          <a:ln>
            <a:noFill/>
          </a:ln>
        </p:spPr>
      </p:pic>
      <p:pic>
        <p:nvPicPr>
          <p:cNvPr id="615" name="Google Shape;615;p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41838" y="3533425"/>
            <a:ext cx="2295525" cy="138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6" name="Google Shape;616;p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575525" y="3309500"/>
            <a:ext cx="1440150" cy="1828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8"/>
          <p:cNvSpPr/>
          <p:nvPr/>
        </p:nvSpPr>
        <p:spPr>
          <a:xfrm>
            <a:off x="5329046" y="1396916"/>
            <a:ext cx="1646969" cy="88984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2" name="Google Shape;622;p8"/>
          <p:cNvSpPr/>
          <p:nvPr/>
        </p:nvSpPr>
        <p:spPr>
          <a:xfrm rot="10800000">
            <a:off x="5390196" y="1468754"/>
            <a:ext cx="89536" cy="125297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3" name="Google Shape;623;p8"/>
          <p:cNvSpPr/>
          <p:nvPr/>
        </p:nvSpPr>
        <p:spPr>
          <a:xfrm rot="10800000">
            <a:off x="5540882" y="1497295"/>
            <a:ext cx="89536" cy="97155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4" name="Google Shape;624;p8"/>
          <p:cNvSpPr/>
          <p:nvPr/>
        </p:nvSpPr>
        <p:spPr>
          <a:xfrm>
            <a:off x="6440805" y="1558976"/>
            <a:ext cx="47626" cy="62179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5" name="Google Shape;625;p8"/>
          <p:cNvSpPr/>
          <p:nvPr/>
        </p:nvSpPr>
        <p:spPr>
          <a:xfrm>
            <a:off x="6830377" y="1558976"/>
            <a:ext cx="47626" cy="62179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6" name="Google Shape;626;p8"/>
          <p:cNvSpPr/>
          <p:nvPr/>
        </p:nvSpPr>
        <p:spPr>
          <a:xfrm>
            <a:off x="5465540" y="1596792"/>
            <a:ext cx="89536" cy="142817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7" name="Google Shape;627;p8"/>
          <p:cNvSpPr/>
          <p:nvPr/>
        </p:nvSpPr>
        <p:spPr>
          <a:xfrm rot="-1499291">
            <a:off x="5285805" y="1523049"/>
            <a:ext cx="89536" cy="216561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8" name="Google Shape;628;p8"/>
          <p:cNvSpPr/>
          <p:nvPr/>
        </p:nvSpPr>
        <p:spPr>
          <a:xfrm rot="-1499291">
            <a:off x="6931246" y="1461137"/>
            <a:ext cx="89536" cy="216561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29" name="Google Shape;629;p8"/>
          <p:cNvCxnSpPr/>
          <p:nvPr/>
        </p:nvCxnSpPr>
        <p:spPr>
          <a:xfrm>
            <a:off x="5701665" y="1468753"/>
            <a:ext cx="0" cy="259463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630" name="Google Shape;630;p8"/>
          <p:cNvCxnSpPr/>
          <p:nvPr/>
        </p:nvCxnSpPr>
        <p:spPr>
          <a:xfrm flipH="1">
            <a:off x="5596208" y="1524543"/>
            <a:ext cx="103632" cy="221906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631" name="Google Shape;631;p8"/>
          <p:cNvCxnSpPr/>
          <p:nvPr/>
        </p:nvCxnSpPr>
        <p:spPr>
          <a:xfrm>
            <a:off x="5684520" y="1561694"/>
            <a:ext cx="0" cy="259463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632" name="Google Shape;632;p8"/>
          <p:cNvCxnSpPr/>
          <p:nvPr/>
        </p:nvCxnSpPr>
        <p:spPr>
          <a:xfrm>
            <a:off x="5668026" y="1609877"/>
            <a:ext cx="0" cy="259463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633" name="Google Shape;633;p8"/>
          <p:cNvCxnSpPr/>
          <p:nvPr/>
        </p:nvCxnSpPr>
        <p:spPr>
          <a:xfrm>
            <a:off x="5659454" y="1631329"/>
            <a:ext cx="0" cy="259463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634" name="Google Shape;634;p8"/>
          <p:cNvCxnSpPr/>
          <p:nvPr/>
        </p:nvCxnSpPr>
        <p:spPr>
          <a:xfrm>
            <a:off x="5648024" y="1637322"/>
            <a:ext cx="0" cy="259463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635" name="Google Shape;635;p8"/>
          <p:cNvCxnSpPr/>
          <p:nvPr/>
        </p:nvCxnSpPr>
        <p:spPr>
          <a:xfrm>
            <a:off x="5630418" y="1686474"/>
            <a:ext cx="0" cy="259463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636" name="Google Shape;636;p8"/>
          <p:cNvCxnSpPr>
            <a:endCxn id="626" idx="4"/>
          </p:cNvCxnSpPr>
          <p:nvPr/>
        </p:nvCxnSpPr>
        <p:spPr>
          <a:xfrm>
            <a:off x="5510376" y="1591109"/>
            <a:ext cx="44700" cy="1485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637" name="Google Shape;637;p8"/>
          <p:cNvCxnSpPr/>
          <p:nvPr/>
        </p:nvCxnSpPr>
        <p:spPr>
          <a:xfrm flipH="1">
            <a:off x="5434964" y="1621155"/>
            <a:ext cx="75344" cy="17145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638" name="Google Shape;638;p8"/>
          <p:cNvCxnSpPr/>
          <p:nvPr/>
        </p:nvCxnSpPr>
        <p:spPr>
          <a:xfrm>
            <a:off x="6026468" y="1491423"/>
            <a:ext cx="0" cy="259463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639" name="Google Shape;639;p8"/>
          <p:cNvCxnSpPr/>
          <p:nvPr/>
        </p:nvCxnSpPr>
        <p:spPr>
          <a:xfrm flipH="1">
            <a:off x="6332091" y="1468753"/>
            <a:ext cx="95302" cy="239634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640" name="Google Shape;640;p8"/>
          <p:cNvCxnSpPr/>
          <p:nvPr/>
        </p:nvCxnSpPr>
        <p:spPr>
          <a:xfrm>
            <a:off x="6500123" y="1479881"/>
            <a:ext cx="112538" cy="266568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641" name="Google Shape;641;p8"/>
          <p:cNvCxnSpPr/>
          <p:nvPr/>
        </p:nvCxnSpPr>
        <p:spPr>
          <a:xfrm>
            <a:off x="6512185" y="1467412"/>
            <a:ext cx="108292" cy="2665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642" name="Google Shape;642;p8"/>
          <p:cNvCxnSpPr/>
          <p:nvPr/>
        </p:nvCxnSpPr>
        <p:spPr>
          <a:xfrm>
            <a:off x="6007016" y="1487429"/>
            <a:ext cx="10680" cy="200292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643" name="Google Shape;643;p8"/>
          <p:cNvCxnSpPr/>
          <p:nvPr/>
        </p:nvCxnSpPr>
        <p:spPr>
          <a:xfrm flipH="1">
            <a:off x="6709411" y="1452361"/>
            <a:ext cx="120966" cy="275855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644" name="Google Shape;644;p8"/>
          <p:cNvCxnSpPr/>
          <p:nvPr/>
        </p:nvCxnSpPr>
        <p:spPr>
          <a:xfrm>
            <a:off x="6784181" y="1441397"/>
            <a:ext cx="1" cy="104088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645" name="Google Shape;645;p8"/>
          <p:cNvCxnSpPr/>
          <p:nvPr/>
        </p:nvCxnSpPr>
        <p:spPr>
          <a:xfrm flipH="1">
            <a:off x="6700013" y="1539677"/>
            <a:ext cx="7104" cy="172825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646" name="Google Shape;646;p8"/>
          <p:cNvCxnSpPr/>
          <p:nvPr/>
        </p:nvCxnSpPr>
        <p:spPr>
          <a:xfrm>
            <a:off x="6624723" y="1539677"/>
            <a:ext cx="0" cy="167203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647" name="Google Shape;647;p8"/>
          <p:cNvCxnSpPr/>
          <p:nvPr/>
        </p:nvCxnSpPr>
        <p:spPr>
          <a:xfrm flipH="1">
            <a:off x="6715125" y="1547727"/>
            <a:ext cx="7705" cy="159153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648" name="Google Shape;648;p8"/>
          <p:cNvCxnSpPr/>
          <p:nvPr/>
        </p:nvCxnSpPr>
        <p:spPr>
          <a:xfrm>
            <a:off x="6604721" y="1547727"/>
            <a:ext cx="0" cy="167203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649" name="Google Shape;649;p8"/>
          <p:cNvCxnSpPr/>
          <p:nvPr/>
        </p:nvCxnSpPr>
        <p:spPr>
          <a:xfrm>
            <a:off x="6589481" y="1546992"/>
            <a:ext cx="0" cy="124128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650" name="Google Shape;650;p8"/>
          <p:cNvCxnSpPr/>
          <p:nvPr/>
        </p:nvCxnSpPr>
        <p:spPr>
          <a:xfrm>
            <a:off x="6568391" y="1543797"/>
            <a:ext cx="7385" cy="77357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651" name="Google Shape;651;p8"/>
          <p:cNvCxnSpPr/>
          <p:nvPr/>
        </p:nvCxnSpPr>
        <p:spPr>
          <a:xfrm>
            <a:off x="6541855" y="1469735"/>
            <a:ext cx="0" cy="91003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652" name="Google Shape;652;p8"/>
          <p:cNvCxnSpPr/>
          <p:nvPr/>
        </p:nvCxnSpPr>
        <p:spPr>
          <a:xfrm flipH="1">
            <a:off x="6732729" y="1542734"/>
            <a:ext cx="4049" cy="113863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653" name="Google Shape;653;p8"/>
          <p:cNvCxnSpPr/>
          <p:nvPr/>
        </p:nvCxnSpPr>
        <p:spPr>
          <a:xfrm flipH="1">
            <a:off x="6746148" y="1540073"/>
            <a:ext cx="8372" cy="68983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654" name="Google Shape;654;p8"/>
          <p:cNvCxnSpPr/>
          <p:nvPr/>
        </p:nvCxnSpPr>
        <p:spPr>
          <a:xfrm flipH="1">
            <a:off x="6762665" y="1543194"/>
            <a:ext cx="7229" cy="47531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655" name="Google Shape;655;p8"/>
          <p:cNvCxnSpPr/>
          <p:nvPr/>
        </p:nvCxnSpPr>
        <p:spPr>
          <a:xfrm>
            <a:off x="6815180" y="1678338"/>
            <a:ext cx="87588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656" name="Google Shape;656;p8"/>
          <p:cNvCxnSpPr/>
          <p:nvPr/>
        </p:nvCxnSpPr>
        <p:spPr>
          <a:xfrm>
            <a:off x="6815180" y="1692077"/>
            <a:ext cx="95208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657" name="Google Shape;657;p8"/>
          <p:cNvCxnSpPr/>
          <p:nvPr/>
        </p:nvCxnSpPr>
        <p:spPr>
          <a:xfrm>
            <a:off x="6800935" y="1706880"/>
            <a:ext cx="109453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658" name="Google Shape;658;p8"/>
          <p:cNvCxnSpPr/>
          <p:nvPr/>
        </p:nvCxnSpPr>
        <p:spPr>
          <a:xfrm>
            <a:off x="6409891" y="1713547"/>
            <a:ext cx="109453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659" name="Google Shape;659;p8"/>
          <p:cNvCxnSpPr/>
          <p:nvPr/>
        </p:nvCxnSpPr>
        <p:spPr>
          <a:xfrm>
            <a:off x="6420844" y="1696839"/>
            <a:ext cx="95208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660" name="Google Shape;660;p8"/>
          <p:cNvCxnSpPr/>
          <p:nvPr/>
        </p:nvCxnSpPr>
        <p:spPr>
          <a:xfrm>
            <a:off x="6420823" y="1675841"/>
            <a:ext cx="87588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61" name="Google Shape;661;p8"/>
          <p:cNvSpPr/>
          <p:nvPr/>
        </p:nvSpPr>
        <p:spPr>
          <a:xfrm>
            <a:off x="5875748" y="1624446"/>
            <a:ext cx="65256" cy="77418"/>
          </a:xfrm>
          <a:prstGeom prst="triangle">
            <a:avLst>
              <a:gd fmla="val 0" name="adj"/>
            </a:avLst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2" name="Google Shape;662;p8"/>
          <p:cNvSpPr/>
          <p:nvPr/>
        </p:nvSpPr>
        <p:spPr>
          <a:xfrm rot="-8851010">
            <a:off x="5876682" y="1397954"/>
            <a:ext cx="52553" cy="147444"/>
          </a:xfrm>
          <a:prstGeom prst="triangle">
            <a:avLst>
              <a:gd fmla="val 0" name="adj"/>
            </a:avLst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3" name="Google Shape;663;p8"/>
          <p:cNvSpPr/>
          <p:nvPr/>
        </p:nvSpPr>
        <p:spPr>
          <a:xfrm rot="-5400000">
            <a:off x="5872620" y="1548928"/>
            <a:ext cx="209410" cy="86412"/>
          </a:xfrm>
          <a:prstGeom prst="triangle">
            <a:avLst>
              <a:gd fmla="val 49300" name="adj"/>
            </a:avLst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64" name="Google Shape;664;p8"/>
          <p:cNvCxnSpPr/>
          <p:nvPr/>
        </p:nvCxnSpPr>
        <p:spPr>
          <a:xfrm flipH="1" rot="10800000">
            <a:off x="6248201" y="1676254"/>
            <a:ext cx="94297" cy="108386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65" name="Google Shape;665;p8"/>
          <p:cNvSpPr/>
          <p:nvPr/>
        </p:nvSpPr>
        <p:spPr>
          <a:xfrm rot="-1499291">
            <a:off x="6325620" y="1417092"/>
            <a:ext cx="68177" cy="113497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66" name="Google Shape;666;p8"/>
          <p:cNvCxnSpPr>
            <a:stCxn id="665" idx="3"/>
          </p:cNvCxnSpPr>
          <p:nvPr/>
        </p:nvCxnSpPr>
        <p:spPr>
          <a:xfrm flipH="1">
            <a:off x="6359706" y="1459440"/>
            <a:ext cx="30900" cy="1866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667" name="Google Shape;667;p8"/>
          <p:cNvCxnSpPr/>
          <p:nvPr/>
        </p:nvCxnSpPr>
        <p:spPr>
          <a:xfrm>
            <a:off x="6337149" y="1474327"/>
            <a:ext cx="34671" cy="108148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668" name="Google Shape;668;p8"/>
          <p:cNvCxnSpPr>
            <a:stCxn id="665" idx="1"/>
          </p:cNvCxnSpPr>
          <p:nvPr/>
        </p:nvCxnSpPr>
        <p:spPr>
          <a:xfrm>
            <a:off x="6328811" y="1488241"/>
            <a:ext cx="32700" cy="657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669" name="Google Shape;669;p8"/>
          <p:cNvCxnSpPr/>
          <p:nvPr/>
        </p:nvCxnSpPr>
        <p:spPr>
          <a:xfrm>
            <a:off x="6295349" y="1479881"/>
            <a:ext cx="59135" cy="6574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670" name="Google Shape;670;p8"/>
          <p:cNvCxnSpPr/>
          <p:nvPr/>
        </p:nvCxnSpPr>
        <p:spPr>
          <a:xfrm>
            <a:off x="6265779" y="1477006"/>
            <a:ext cx="67970" cy="3287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671" name="Google Shape;671;p8"/>
          <p:cNvCxnSpPr/>
          <p:nvPr/>
        </p:nvCxnSpPr>
        <p:spPr>
          <a:xfrm>
            <a:off x="5778818" y="1485900"/>
            <a:ext cx="0" cy="267653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672" name="Google Shape;672;p8"/>
          <p:cNvCxnSpPr/>
          <p:nvPr/>
        </p:nvCxnSpPr>
        <p:spPr>
          <a:xfrm>
            <a:off x="5797868" y="1467412"/>
            <a:ext cx="0" cy="267653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673" name="Google Shape;673;p8"/>
          <p:cNvCxnSpPr/>
          <p:nvPr/>
        </p:nvCxnSpPr>
        <p:spPr>
          <a:xfrm>
            <a:off x="6110288" y="1455116"/>
            <a:ext cx="0" cy="267653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674" name="Google Shape;674;p8"/>
          <p:cNvCxnSpPr/>
          <p:nvPr/>
        </p:nvCxnSpPr>
        <p:spPr>
          <a:xfrm>
            <a:off x="6125528" y="1470859"/>
            <a:ext cx="0" cy="267653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75" name="Google Shape;675;p8"/>
          <p:cNvSpPr/>
          <p:nvPr/>
        </p:nvSpPr>
        <p:spPr>
          <a:xfrm rot="-9422428">
            <a:off x="6167742" y="1540598"/>
            <a:ext cx="106301" cy="118039"/>
          </a:xfrm>
          <a:prstGeom prst="chord">
            <a:avLst>
              <a:gd fmla="val 2700000" name="adj1"/>
              <a:gd fmla="val 16037344" name="adj2"/>
            </a:avLst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6" name="Google Shape;676;p8"/>
          <p:cNvSpPr/>
          <p:nvPr/>
        </p:nvSpPr>
        <p:spPr>
          <a:xfrm>
            <a:off x="302150" y="0"/>
            <a:ext cx="11600953" cy="2138901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onitor" id="677" name="Google Shape;677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73769" y="-1222147"/>
            <a:ext cx="9302294" cy="9302294"/>
          </a:xfrm>
          <a:prstGeom prst="rect">
            <a:avLst/>
          </a:prstGeom>
          <a:noFill/>
          <a:ln>
            <a:noFill/>
          </a:ln>
        </p:spPr>
      </p:pic>
      <p:sp>
        <p:nvSpPr>
          <p:cNvPr id="678" name="Google Shape;678;p8"/>
          <p:cNvSpPr txBox="1"/>
          <p:nvPr>
            <p:ph type="title"/>
          </p:nvPr>
        </p:nvSpPr>
        <p:spPr>
          <a:xfrm>
            <a:off x="3134487" y="938613"/>
            <a:ext cx="10069230" cy="11795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nsolas"/>
              <a:buNone/>
            </a:pPr>
            <a:r>
              <a:rPr lang="en-US" sz="3200">
                <a:latin typeface="Consolas"/>
                <a:ea typeface="Consolas"/>
                <a:cs typeface="Consolas"/>
                <a:sym typeface="Consolas"/>
              </a:rPr>
              <a:t>&gt;&gt; demostración de la app</a:t>
            </a:r>
            <a:endParaRPr/>
          </a:p>
        </p:txBody>
      </p:sp>
      <p:pic>
        <p:nvPicPr>
          <p:cNvPr descr="Diseño web" id="679" name="Google Shape;679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65645" y="1236868"/>
            <a:ext cx="4132891" cy="41328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4" name="Google Shape;684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2" cy="60165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9" name="Google Shape;689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0125" y="0"/>
            <a:ext cx="12199248" cy="59580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4" name="Google Shape;694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713" y="337225"/>
            <a:ext cx="11936573" cy="5869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"/>
          <p:cNvSpPr txBox="1"/>
          <p:nvPr>
            <p:ph type="title"/>
          </p:nvPr>
        </p:nvSpPr>
        <p:spPr>
          <a:xfrm>
            <a:off x="1115568" y="548640"/>
            <a:ext cx="10168128" cy="11795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en-US"/>
              <a:t>HANDS-ON 1</a:t>
            </a:r>
            <a:endParaRPr/>
          </a:p>
        </p:txBody>
      </p:sp>
      <p:sp>
        <p:nvSpPr>
          <p:cNvPr id="117" name="Google Shape;117;p2"/>
          <p:cNvSpPr txBox="1"/>
          <p:nvPr>
            <p:ph idx="1" type="body"/>
          </p:nvPr>
        </p:nvSpPr>
        <p:spPr>
          <a:xfrm>
            <a:off x="1115568" y="2478024"/>
            <a:ext cx="10168128" cy="36941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76200" lvl="0" marL="2286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</p:txBody>
      </p:sp>
      <p:pic>
        <p:nvPicPr>
          <p:cNvPr id="118" name="Google Shape;118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5675" y="2589024"/>
            <a:ext cx="9699323" cy="3368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54763" y="1004500"/>
            <a:ext cx="2828925" cy="97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3"/>
          <p:cNvSpPr txBox="1"/>
          <p:nvPr>
            <p:ph type="title"/>
          </p:nvPr>
        </p:nvSpPr>
        <p:spPr>
          <a:xfrm>
            <a:off x="1115568" y="548640"/>
            <a:ext cx="10168128" cy="11795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en-US"/>
              <a:t>HANDS-ON 2</a:t>
            </a:r>
            <a:endParaRPr/>
          </a:p>
        </p:txBody>
      </p:sp>
      <p:pic>
        <p:nvPicPr>
          <p:cNvPr id="125" name="Google Shape;125;p3"/>
          <p:cNvPicPr preferRelativeResize="0"/>
          <p:nvPr/>
        </p:nvPicPr>
        <p:blipFill rotWithShape="1">
          <a:blip r:embed="rId3">
            <a:alphaModFix/>
          </a:blip>
          <a:srcRect b="35119" l="11490" r="35139" t="24706"/>
          <a:stretch/>
        </p:blipFill>
        <p:spPr>
          <a:xfrm>
            <a:off x="1816950" y="4625125"/>
            <a:ext cx="1758850" cy="1729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3"/>
          <p:cNvPicPr preferRelativeResize="0"/>
          <p:nvPr/>
        </p:nvPicPr>
        <p:blipFill rotWithShape="1">
          <a:blip r:embed="rId4">
            <a:alphaModFix/>
          </a:blip>
          <a:srcRect b="28160" l="10423" r="26671" t="32531"/>
          <a:stretch/>
        </p:blipFill>
        <p:spPr>
          <a:xfrm>
            <a:off x="5184088" y="4625113"/>
            <a:ext cx="2031100" cy="141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3"/>
          <p:cNvPicPr preferRelativeResize="0"/>
          <p:nvPr/>
        </p:nvPicPr>
        <p:blipFill rotWithShape="1">
          <a:blip r:embed="rId5">
            <a:alphaModFix/>
          </a:blip>
          <a:srcRect b="7870" l="11499" r="14211" t="17530"/>
          <a:stretch/>
        </p:blipFill>
        <p:spPr>
          <a:xfrm>
            <a:off x="8823475" y="2543325"/>
            <a:ext cx="1758850" cy="427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372651" y="734035"/>
            <a:ext cx="2764547" cy="808812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3"/>
          <p:cNvSpPr txBox="1"/>
          <p:nvPr/>
        </p:nvSpPr>
        <p:spPr>
          <a:xfrm>
            <a:off x="881100" y="2543325"/>
            <a:ext cx="9785700" cy="11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/>
              <a:t>Estrategia de nombrado:</a:t>
            </a:r>
            <a:endParaRPr b="1" sz="1600"/>
          </a:p>
        </p:txBody>
      </p:sp>
      <p:pic>
        <p:nvPicPr>
          <p:cNvPr id="130" name="Google Shape;130;p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15575" y="3073675"/>
            <a:ext cx="6633200" cy="20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115575" y="3470754"/>
            <a:ext cx="6633201" cy="214381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3"/>
          <p:cNvSpPr txBox="1"/>
          <p:nvPr/>
        </p:nvSpPr>
        <p:spPr>
          <a:xfrm>
            <a:off x="1816950" y="4202250"/>
            <a:ext cx="9785700" cy="11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CLASES:</a:t>
            </a:r>
            <a:endParaRPr b="1"/>
          </a:p>
        </p:txBody>
      </p:sp>
      <p:sp>
        <p:nvSpPr>
          <p:cNvPr id="133" name="Google Shape;133;p3"/>
          <p:cNvSpPr txBox="1"/>
          <p:nvPr/>
        </p:nvSpPr>
        <p:spPr>
          <a:xfrm>
            <a:off x="5184100" y="4202250"/>
            <a:ext cx="9785700" cy="11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Object Properties:</a:t>
            </a:r>
            <a:endParaRPr b="1"/>
          </a:p>
        </p:txBody>
      </p:sp>
      <p:sp>
        <p:nvSpPr>
          <p:cNvPr id="134" name="Google Shape;134;p3"/>
          <p:cNvSpPr txBox="1"/>
          <p:nvPr/>
        </p:nvSpPr>
        <p:spPr>
          <a:xfrm>
            <a:off x="8703575" y="2137875"/>
            <a:ext cx="9785700" cy="11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Data Properties:</a:t>
            </a:r>
            <a:endParaRPr b="1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ngranajes" id="139" name="Google Shape;139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5676986" y="4460577"/>
            <a:ext cx="783641" cy="783641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4"/>
          <p:cNvSpPr txBox="1"/>
          <p:nvPr>
            <p:ph type="title"/>
          </p:nvPr>
        </p:nvSpPr>
        <p:spPr>
          <a:xfrm>
            <a:off x="1115568" y="548640"/>
            <a:ext cx="10168128" cy="11795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en-US"/>
              <a:t>HANDS-ON 3</a:t>
            </a:r>
            <a:endParaRPr/>
          </a:p>
        </p:txBody>
      </p:sp>
      <p:pic>
        <p:nvPicPr>
          <p:cNvPr id="141" name="Google Shape;141;p4"/>
          <p:cNvPicPr preferRelativeResize="0"/>
          <p:nvPr/>
        </p:nvPicPr>
        <p:blipFill rotWithShape="1">
          <a:blip r:embed="rId4">
            <a:alphaModFix/>
          </a:blip>
          <a:srcRect b="26132" l="0" r="0" t="0"/>
          <a:stretch/>
        </p:blipFill>
        <p:spPr>
          <a:xfrm>
            <a:off x="0" y="2253258"/>
            <a:ext cx="12192000" cy="1816148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4"/>
          <p:cNvSpPr/>
          <p:nvPr/>
        </p:nvSpPr>
        <p:spPr>
          <a:xfrm rot="5400000">
            <a:off x="5907050" y="4114286"/>
            <a:ext cx="384112" cy="440267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B279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4"/>
          <p:cNvSpPr/>
          <p:nvPr/>
        </p:nvSpPr>
        <p:spPr>
          <a:xfrm rot="5400000">
            <a:off x="5903942" y="5194052"/>
            <a:ext cx="384112" cy="440267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B279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4"/>
          <p:cNvSpPr txBox="1"/>
          <p:nvPr/>
        </p:nvSpPr>
        <p:spPr>
          <a:xfrm>
            <a:off x="5676986" y="4679309"/>
            <a:ext cx="127829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GREL</a:t>
            </a:r>
            <a:endParaRPr/>
          </a:p>
        </p:txBody>
      </p:sp>
      <p:pic>
        <p:nvPicPr>
          <p:cNvPr id="145" name="Google Shape;145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5682807"/>
            <a:ext cx="12192000" cy="10004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4"/>
          <p:cNvPicPr preferRelativeResize="0"/>
          <p:nvPr/>
        </p:nvPicPr>
        <p:blipFill rotWithShape="1">
          <a:blip r:embed="rId6">
            <a:alphaModFix/>
          </a:blip>
          <a:srcRect b="0" l="8429" r="7033" t="10901"/>
          <a:stretch/>
        </p:blipFill>
        <p:spPr>
          <a:xfrm>
            <a:off x="5337573" y="217816"/>
            <a:ext cx="2261592" cy="1749909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4"/>
          <p:cNvSpPr/>
          <p:nvPr/>
        </p:nvSpPr>
        <p:spPr>
          <a:xfrm rot="-2730787">
            <a:off x="4891826" y="383927"/>
            <a:ext cx="1059025" cy="238333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8" name="Google Shape;148;p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rot="5400000">
            <a:off x="4850185" y="-231581"/>
            <a:ext cx="557239" cy="1003205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4"/>
          <p:cNvSpPr/>
          <p:nvPr/>
        </p:nvSpPr>
        <p:spPr>
          <a:xfrm rot="-8041841">
            <a:off x="4981854" y="1256713"/>
            <a:ext cx="1559119" cy="23192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4"/>
          <p:cNvSpPr/>
          <p:nvPr/>
        </p:nvSpPr>
        <p:spPr>
          <a:xfrm rot="-8037240">
            <a:off x="5040040" y="1410927"/>
            <a:ext cx="1312127" cy="154094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4"/>
          <p:cNvSpPr/>
          <p:nvPr/>
        </p:nvSpPr>
        <p:spPr>
          <a:xfrm rot="2929081">
            <a:off x="7204638" y="23791"/>
            <a:ext cx="789055" cy="584308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4"/>
          <p:cNvSpPr/>
          <p:nvPr/>
        </p:nvSpPr>
        <p:spPr>
          <a:xfrm rot="8096328">
            <a:off x="6514387" y="1203764"/>
            <a:ext cx="1712783" cy="932931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4"/>
          <p:cNvSpPr/>
          <p:nvPr/>
        </p:nvSpPr>
        <p:spPr>
          <a:xfrm>
            <a:off x="4674397" y="1271968"/>
            <a:ext cx="1087016" cy="667139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4"/>
          <p:cNvSpPr/>
          <p:nvPr/>
        </p:nvSpPr>
        <p:spPr>
          <a:xfrm>
            <a:off x="5228602" y="1643356"/>
            <a:ext cx="803610" cy="33576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4"/>
          <p:cNvSpPr/>
          <p:nvPr/>
        </p:nvSpPr>
        <p:spPr>
          <a:xfrm>
            <a:off x="5586928" y="1850713"/>
            <a:ext cx="821094" cy="117029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4"/>
          <p:cNvSpPr/>
          <p:nvPr/>
        </p:nvSpPr>
        <p:spPr>
          <a:xfrm>
            <a:off x="5381002" y="2085796"/>
            <a:ext cx="803610" cy="45719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5"/>
          <p:cNvSpPr txBox="1"/>
          <p:nvPr>
            <p:ph type="title"/>
          </p:nvPr>
        </p:nvSpPr>
        <p:spPr>
          <a:xfrm>
            <a:off x="1115568" y="548640"/>
            <a:ext cx="10168128" cy="11795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en-US"/>
              <a:t>HANDS-ON 4</a:t>
            </a:r>
            <a:endParaRPr/>
          </a:p>
        </p:txBody>
      </p:sp>
      <p:pic>
        <p:nvPicPr>
          <p:cNvPr id="162" name="Google Shape;162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69063" y="63755"/>
            <a:ext cx="1653873" cy="18965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31163" y="3109912"/>
            <a:ext cx="4171950" cy="63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922936" y="3109912"/>
            <a:ext cx="3648075" cy="62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5"/>
          <p:cNvPicPr preferRelativeResize="0"/>
          <p:nvPr/>
        </p:nvPicPr>
        <p:blipFill rotWithShape="1">
          <a:blip r:embed="rId6">
            <a:alphaModFix/>
          </a:blip>
          <a:srcRect b="27068" l="-1" r="56249" t="0"/>
          <a:stretch/>
        </p:blipFill>
        <p:spPr>
          <a:xfrm>
            <a:off x="1918627" y="4772627"/>
            <a:ext cx="1867914" cy="4793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5"/>
          <p:cNvPicPr preferRelativeResize="0"/>
          <p:nvPr/>
        </p:nvPicPr>
        <p:blipFill rotWithShape="1">
          <a:blip r:embed="rId7">
            <a:alphaModFix/>
          </a:blip>
          <a:srcRect b="0" l="9722" r="0" t="0"/>
          <a:stretch/>
        </p:blipFill>
        <p:spPr>
          <a:xfrm>
            <a:off x="3786541" y="4849535"/>
            <a:ext cx="447217" cy="4371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922936" y="4772627"/>
            <a:ext cx="3838575" cy="63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6"/>
          <p:cNvSpPr txBox="1"/>
          <p:nvPr>
            <p:ph type="title"/>
          </p:nvPr>
        </p:nvSpPr>
        <p:spPr>
          <a:xfrm>
            <a:off x="1115568" y="548640"/>
            <a:ext cx="10168128" cy="11795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en-US"/>
              <a:t>HANDS-ON 5</a:t>
            </a:r>
            <a:endParaRPr/>
          </a:p>
        </p:txBody>
      </p:sp>
      <p:pic>
        <p:nvPicPr>
          <p:cNvPr id="173" name="Google Shape;173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59505" y="5242440"/>
            <a:ext cx="4276725" cy="657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6"/>
          <p:cNvPicPr preferRelativeResize="0"/>
          <p:nvPr/>
        </p:nvPicPr>
        <p:blipFill rotWithShape="1">
          <a:blip r:embed="rId4">
            <a:alphaModFix/>
          </a:blip>
          <a:srcRect b="11269" l="10823" r="10119" t="6184"/>
          <a:stretch/>
        </p:blipFill>
        <p:spPr>
          <a:xfrm>
            <a:off x="5329046" y="375901"/>
            <a:ext cx="1646969" cy="133401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6"/>
          <p:cNvSpPr/>
          <p:nvPr/>
        </p:nvSpPr>
        <p:spPr>
          <a:xfrm>
            <a:off x="5329046" y="1396916"/>
            <a:ext cx="1646969" cy="88984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6"/>
          <p:cNvSpPr/>
          <p:nvPr/>
        </p:nvSpPr>
        <p:spPr>
          <a:xfrm rot="10800000">
            <a:off x="5390196" y="1468754"/>
            <a:ext cx="89536" cy="125297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6"/>
          <p:cNvSpPr/>
          <p:nvPr/>
        </p:nvSpPr>
        <p:spPr>
          <a:xfrm rot="10800000">
            <a:off x="5540882" y="1497295"/>
            <a:ext cx="89536" cy="97155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6"/>
          <p:cNvSpPr/>
          <p:nvPr/>
        </p:nvSpPr>
        <p:spPr>
          <a:xfrm>
            <a:off x="6440805" y="1558976"/>
            <a:ext cx="47626" cy="62179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6"/>
          <p:cNvSpPr/>
          <p:nvPr/>
        </p:nvSpPr>
        <p:spPr>
          <a:xfrm>
            <a:off x="6830377" y="1558976"/>
            <a:ext cx="47626" cy="62179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6"/>
          <p:cNvSpPr/>
          <p:nvPr/>
        </p:nvSpPr>
        <p:spPr>
          <a:xfrm>
            <a:off x="5465540" y="1596792"/>
            <a:ext cx="89536" cy="142817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6"/>
          <p:cNvSpPr/>
          <p:nvPr/>
        </p:nvSpPr>
        <p:spPr>
          <a:xfrm rot="-1499291">
            <a:off x="5285805" y="1523049"/>
            <a:ext cx="89536" cy="216561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6"/>
          <p:cNvSpPr/>
          <p:nvPr/>
        </p:nvSpPr>
        <p:spPr>
          <a:xfrm rot="-1499291">
            <a:off x="6931246" y="1461137"/>
            <a:ext cx="89536" cy="216561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3" name="Google Shape;183;p6"/>
          <p:cNvCxnSpPr/>
          <p:nvPr/>
        </p:nvCxnSpPr>
        <p:spPr>
          <a:xfrm>
            <a:off x="5701665" y="1468753"/>
            <a:ext cx="0" cy="259463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84" name="Google Shape;184;p6"/>
          <p:cNvCxnSpPr/>
          <p:nvPr/>
        </p:nvCxnSpPr>
        <p:spPr>
          <a:xfrm flipH="1">
            <a:off x="5596208" y="1524543"/>
            <a:ext cx="103632" cy="221906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85" name="Google Shape;185;p6"/>
          <p:cNvCxnSpPr/>
          <p:nvPr/>
        </p:nvCxnSpPr>
        <p:spPr>
          <a:xfrm>
            <a:off x="5684520" y="1561694"/>
            <a:ext cx="0" cy="259463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86" name="Google Shape;186;p6"/>
          <p:cNvCxnSpPr/>
          <p:nvPr/>
        </p:nvCxnSpPr>
        <p:spPr>
          <a:xfrm>
            <a:off x="5668026" y="1609877"/>
            <a:ext cx="0" cy="259463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87" name="Google Shape;187;p6"/>
          <p:cNvCxnSpPr/>
          <p:nvPr/>
        </p:nvCxnSpPr>
        <p:spPr>
          <a:xfrm>
            <a:off x="5659454" y="1631329"/>
            <a:ext cx="0" cy="259463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88" name="Google Shape;188;p6"/>
          <p:cNvCxnSpPr/>
          <p:nvPr/>
        </p:nvCxnSpPr>
        <p:spPr>
          <a:xfrm>
            <a:off x="5648024" y="1637322"/>
            <a:ext cx="0" cy="259463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89" name="Google Shape;189;p6"/>
          <p:cNvCxnSpPr/>
          <p:nvPr/>
        </p:nvCxnSpPr>
        <p:spPr>
          <a:xfrm>
            <a:off x="5630418" y="1686474"/>
            <a:ext cx="0" cy="259463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90" name="Google Shape;190;p6"/>
          <p:cNvCxnSpPr>
            <a:endCxn id="180" idx="4"/>
          </p:cNvCxnSpPr>
          <p:nvPr/>
        </p:nvCxnSpPr>
        <p:spPr>
          <a:xfrm>
            <a:off x="5510376" y="1591109"/>
            <a:ext cx="44700" cy="1485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91" name="Google Shape;191;p6"/>
          <p:cNvCxnSpPr/>
          <p:nvPr/>
        </p:nvCxnSpPr>
        <p:spPr>
          <a:xfrm flipH="1">
            <a:off x="5434964" y="1621155"/>
            <a:ext cx="75344" cy="17145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92" name="Google Shape;192;p6"/>
          <p:cNvCxnSpPr/>
          <p:nvPr/>
        </p:nvCxnSpPr>
        <p:spPr>
          <a:xfrm>
            <a:off x="6026468" y="1491423"/>
            <a:ext cx="0" cy="259463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93" name="Google Shape;193;p6"/>
          <p:cNvCxnSpPr/>
          <p:nvPr/>
        </p:nvCxnSpPr>
        <p:spPr>
          <a:xfrm flipH="1">
            <a:off x="6332091" y="1468753"/>
            <a:ext cx="95302" cy="239634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94" name="Google Shape;194;p6"/>
          <p:cNvCxnSpPr/>
          <p:nvPr/>
        </p:nvCxnSpPr>
        <p:spPr>
          <a:xfrm>
            <a:off x="6500123" y="1479881"/>
            <a:ext cx="112538" cy="266568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95" name="Google Shape;195;p6"/>
          <p:cNvCxnSpPr/>
          <p:nvPr/>
        </p:nvCxnSpPr>
        <p:spPr>
          <a:xfrm>
            <a:off x="6512185" y="1467412"/>
            <a:ext cx="108292" cy="2665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96" name="Google Shape;196;p6"/>
          <p:cNvCxnSpPr/>
          <p:nvPr/>
        </p:nvCxnSpPr>
        <p:spPr>
          <a:xfrm>
            <a:off x="6007016" y="1487429"/>
            <a:ext cx="10680" cy="200292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97" name="Google Shape;197;p6"/>
          <p:cNvCxnSpPr/>
          <p:nvPr/>
        </p:nvCxnSpPr>
        <p:spPr>
          <a:xfrm flipH="1">
            <a:off x="6709411" y="1452361"/>
            <a:ext cx="120966" cy="275855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98" name="Google Shape;198;p6"/>
          <p:cNvCxnSpPr/>
          <p:nvPr/>
        </p:nvCxnSpPr>
        <p:spPr>
          <a:xfrm>
            <a:off x="6784181" y="1441397"/>
            <a:ext cx="1" cy="104088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99" name="Google Shape;199;p6"/>
          <p:cNvCxnSpPr/>
          <p:nvPr/>
        </p:nvCxnSpPr>
        <p:spPr>
          <a:xfrm flipH="1">
            <a:off x="6700013" y="1539677"/>
            <a:ext cx="7104" cy="172825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00" name="Google Shape;200;p6"/>
          <p:cNvCxnSpPr/>
          <p:nvPr/>
        </p:nvCxnSpPr>
        <p:spPr>
          <a:xfrm>
            <a:off x="6624723" y="1539677"/>
            <a:ext cx="0" cy="167203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01" name="Google Shape;201;p6"/>
          <p:cNvCxnSpPr/>
          <p:nvPr/>
        </p:nvCxnSpPr>
        <p:spPr>
          <a:xfrm flipH="1">
            <a:off x="6715125" y="1547727"/>
            <a:ext cx="7705" cy="159153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02" name="Google Shape;202;p6"/>
          <p:cNvCxnSpPr/>
          <p:nvPr/>
        </p:nvCxnSpPr>
        <p:spPr>
          <a:xfrm>
            <a:off x="6604721" y="1547727"/>
            <a:ext cx="0" cy="167203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03" name="Google Shape;203;p6"/>
          <p:cNvCxnSpPr/>
          <p:nvPr/>
        </p:nvCxnSpPr>
        <p:spPr>
          <a:xfrm>
            <a:off x="6589481" y="1546992"/>
            <a:ext cx="0" cy="124128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04" name="Google Shape;204;p6"/>
          <p:cNvCxnSpPr/>
          <p:nvPr/>
        </p:nvCxnSpPr>
        <p:spPr>
          <a:xfrm>
            <a:off x="6568391" y="1543797"/>
            <a:ext cx="7385" cy="77357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05" name="Google Shape;205;p6"/>
          <p:cNvCxnSpPr/>
          <p:nvPr/>
        </p:nvCxnSpPr>
        <p:spPr>
          <a:xfrm>
            <a:off x="6541855" y="1469735"/>
            <a:ext cx="0" cy="91003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06" name="Google Shape;206;p6"/>
          <p:cNvCxnSpPr/>
          <p:nvPr/>
        </p:nvCxnSpPr>
        <p:spPr>
          <a:xfrm flipH="1">
            <a:off x="6732729" y="1542734"/>
            <a:ext cx="4049" cy="113863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07" name="Google Shape;207;p6"/>
          <p:cNvCxnSpPr/>
          <p:nvPr/>
        </p:nvCxnSpPr>
        <p:spPr>
          <a:xfrm flipH="1">
            <a:off x="6746148" y="1540073"/>
            <a:ext cx="8372" cy="68983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08" name="Google Shape;208;p6"/>
          <p:cNvCxnSpPr/>
          <p:nvPr/>
        </p:nvCxnSpPr>
        <p:spPr>
          <a:xfrm flipH="1">
            <a:off x="6762665" y="1543194"/>
            <a:ext cx="7229" cy="47531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09" name="Google Shape;209;p6"/>
          <p:cNvCxnSpPr/>
          <p:nvPr/>
        </p:nvCxnSpPr>
        <p:spPr>
          <a:xfrm>
            <a:off x="6815180" y="1678338"/>
            <a:ext cx="87588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10" name="Google Shape;210;p6"/>
          <p:cNvCxnSpPr/>
          <p:nvPr/>
        </p:nvCxnSpPr>
        <p:spPr>
          <a:xfrm>
            <a:off x="6815180" y="1692077"/>
            <a:ext cx="95208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11" name="Google Shape;211;p6"/>
          <p:cNvCxnSpPr/>
          <p:nvPr/>
        </p:nvCxnSpPr>
        <p:spPr>
          <a:xfrm>
            <a:off x="6800935" y="1706880"/>
            <a:ext cx="109453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12" name="Google Shape;212;p6"/>
          <p:cNvCxnSpPr/>
          <p:nvPr/>
        </p:nvCxnSpPr>
        <p:spPr>
          <a:xfrm>
            <a:off x="6409891" y="1713547"/>
            <a:ext cx="109453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13" name="Google Shape;213;p6"/>
          <p:cNvCxnSpPr/>
          <p:nvPr/>
        </p:nvCxnSpPr>
        <p:spPr>
          <a:xfrm>
            <a:off x="6420844" y="1696839"/>
            <a:ext cx="95208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14" name="Google Shape;214;p6"/>
          <p:cNvCxnSpPr/>
          <p:nvPr/>
        </p:nvCxnSpPr>
        <p:spPr>
          <a:xfrm>
            <a:off x="6420823" y="1675841"/>
            <a:ext cx="87588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15" name="Google Shape;215;p6"/>
          <p:cNvSpPr/>
          <p:nvPr/>
        </p:nvSpPr>
        <p:spPr>
          <a:xfrm>
            <a:off x="5875748" y="1624446"/>
            <a:ext cx="65256" cy="77418"/>
          </a:xfrm>
          <a:prstGeom prst="triangle">
            <a:avLst>
              <a:gd fmla="val 0" name="adj"/>
            </a:avLst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p6"/>
          <p:cNvSpPr/>
          <p:nvPr/>
        </p:nvSpPr>
        <p:spPr>
          <a:xfrm rot="-8851010">
            <a:off x="5876682" y="1397954"/>
            <a:ext cx="52553" cy="147444"/>
          </a:xfrm>
          <a:prstGeom prst="triangle">
            <a:avLst>
              <a:gd fmla="val 0" name="adj"/>
            </a:avLst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p6"/>
          <p:cNvSpPr/>
          <p:nvPr/>
        </p:nvSpPr>
        <p:spPr>
          <a:xfrm rot="-5400000">
            <a:off x="5872620" y="1548928"/>
            <a:ext cx="209410" cy="86412"/>
          </a:xfrm>
          <a:prstGeom prst="triangle">
            <a:avLst>
              <a:gd fmla="val 49300" name="adj"/>
            </a:avLst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18" name="Google Shape;218;p6"/>
          <p:cNvCxnSpPr/>
          <p:nvPr/>
        </p:nvCxnSpPr>
        <p:spPr>
          <a:xfrm flipH="1" rot="10800000">
            <a:off x="6248201" y="1676254"/>
            <a:ext cx="94297" cy="108386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19" name="Google Shape;219;p6"/>
          <p:cNvSpPr/>
          <p:nvPr/>
        </p:nvSpPr>
        <p:spPr>
          <a:xfrm rot="-1499291">
            <a:off x="6325620" y="1417092"/>
            <a:ext cx="68177" cy="113497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0" name="Google Shape;220;p6"/>
          <p:cNvCxnSpPr>
            <a:stCxn id="219" idx="3"/>
          </p:cNvCxnSpPr>
          <p:nvPr/>
        </p:nvCxnSpPr>
        <p:spPr>
          <a:xfrm flipH="1">
            <a:off x="6359706" y="1459440"/>
            <a:ext cx="30900" cy="1866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21" name="Google Shape;221;p6"/>
          <p:cNvCxnSpPr/>
          <p:nvPr/>
        </p:nvCxnSpPr>
        <p:spPr>
          <a:xfrm>
            <a:off x="6337149" y="1474327"/>
            <a:ext cx="34671" cy="108148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22" name="Google Shape;222;p6"/>
          <p:cNvCxnSpPr>
            <a:stCxn id="219" idx="1"/>
          </p:cNvCxnSpPr>
          <p:nvPr/>
        </p:nvCxnSpPr>
        <p:spPr>
          <a:xfrm>
            <a:off x="6328811" y="1488241"/>
            <a:ext cx="32700" cy="657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23" name="Google Shape;223;p6"/>
          <p:cNvCxnSpPr/>
          <p:nvPr/>
        </p:nvCxnSpPr>
        <p:spPr>
          <a:xfrm>
            <a:off x="6295349" y="1479881"/>
            <a:ext cx="59135" cy="6574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24" name="Google Shape;224;p6"/>
          <p:cNvCxnSpPr/>
          <p:nvPr/>
        </p:nvCxnSpPr>
        <p:spPr>
          <a:xfrm>
            <a:off x="6265779" y="1477006"/>
            <a:ext cx="67970" cy="3287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25" name="Google Shape;225;p6"/>
          <p:cNvCxnSpPr/>
          <p:nvPr/>
        </p:nvCxnSpPr>
        <p:spPr>
          <a:xfrm>
            <a:off x="5778818" y="1485900"/>
            <a:ext cx="0" cy="267653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26" name="Google Shape;226;p6"/>
          <p:cNvCxnSpPr/>
          <p:nvPr/>
        </p:nvCxnSpPr>
        <p:spPr>
          <a:xfrm>
            <a:off x="5797868" y="1467412"/>
            <a:ext cx="0" cy="267653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27" name="Google Shape;227;p6"/>
          <p:cNvCxnSpPr/>
          <p:nvPr/>
        </p:nvCxnSpPr>
        <p:spPr>
          <a:xfrm>
            <a:off x="6110288" y="1455116"/>
            <a:ext cx="0" cy="267653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28" name="Google Shape;228;p6"/>
          <p:cNvCxnSpPr/>
          <p:nvPr/>
        </p:nvCxnSpPr>
        <p:spPr>
          <a:xfrm>
            <a:off x="6125528" y="1470859"/>
            <a:ext cx="0" cy="267653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29" name="Google Shape;229;p6"/>
          <p:cNvSpPr/>
          <p:nvPr/>
        </p:nvSpPr>
        <p:spPr>
          <a:xfrm rot="-9422428">
            <a:off x="6167742" y="1540598"/>
            <a:ext cx="106301" cy="118039"/>
          </a:xfrm>
          <a:prstGeom prst="chord">
            <a:avLst>
              <a:gd fmla="val 2700000" name="adj1"/>
              <a:gd fmla="val 16037344" name="adj2"/>
            </a:avLst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0" name="Google Shape;230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630528" y="5961402"/>
            <a:ext cx="4752975" cy="46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675668" y="4628253"/>
            <a:ext cx="4143375" cy="55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650142" y="3913367"/>
            <a:ext cx="4629150" cy="63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606165" y="2449206"/>
            <a:ext cx="5038725" cy="63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700008" y="3269088"/>
            <a:ext cx="6724650" cy="552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a76d295be5_0_76"/>
          <p:cNvSpPr txBox="1"/>
          <p:nvPr>
            <p:ph type="title"/>
          </p:nvPr>
        </p:nvSpPr>
        <p:spPr>
          <a:xfrm>
            <a:off x="1115568" y="548640"/>
            <a:ext cx="10168200" cy="117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en-US"/>
              <a:t>HANDS-ON 5</a:t>
            </a:r>
            <a:endParaRPr/>
          </a:p>
        </p:txBody>
      </p:sp>
      <p:pic>
        <p:nvPicPr>
          <p:cNvPr id="240" name="Google Shape;240;ga76d295be5_0_76"/>
          <p:cNvPicPr preferRelativeResize="0"/>
          <p:nvPr/>
        </p:nvPicPr>
        <p:blipFill rotWithShape="1">
          <a:blip r:embed="rId3">
            <a:alphaModFix/>
          </a:blip>
          <a:srcRect b="11267" l="10822" r="10119" t="6182"/>
          <a:stretch/>
        </p:blipFill>
        <p:spPr>
          <a:xfrm>
            <a:off x="5329046" y="375901"/>
            <a:ext cx="1646969" cy="1334010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ga76d295be5_0_76"/>
          <p:cNvSpPr/>
          <p:nvPr/>
        </p:nvSpPr>
        <p:spPr>
          <a:xfrm>
            <a:off x="5329046" y="1396916"/>
            <a:ext cx="1647000" cy="891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ga76d295be5_0_76"/>
          <p:cNvSpPr/>
          <p:nvPr/>
        </p:nvSpPr>
        <p:spPr>
          <a:xfrm rot="10800000">
            <a:off x="5390332" y="1468651"/>
            <a:ext cx="89400" cy="125400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ga76d295be5_0_76"/>
          <p:cNvSpPr/>
          <p:nvPr/>
        </p:nvSpPr>
        <p:spPr>
          <a:xfrm rot="10800000">
            <a:off x="5541018" y="1497250"/>
            <a:ext cx="89400" cy="97200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ga76d295be5_0_76"/>
          <p:cNvSpPr/>
          <p:nvPr/>
        </p:nvSpPr>
        <p:spPr>
          <a:xfrm>
            <a:off x="6440805" y="1558976"/>
            <a:ext cx="47700" cy="62100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ga76d295be5_0_76"/>
          <p:cNvSpPr/>
          <p:nvPr/>
        </p:nvSpPr>
        <p:spPr>
          <a:xfrm>
            <a:off x="6830377" y="1558976"/>
            <a:ext cx="47700" cy="62100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ga76d295be5_0_76"/>
          <p:cNvSpPr/>
          <p:nvPr/>
        </p:nvSpPr>
        <p:spPr>
          <a:xfrm>
            <a:off x="5465540" y="1596792"/>
            <a:ext cx="89400" cy="142800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ga76d295be5_0_76"/>
          <p:cNvSpPr/>
          <p:nvPr/>
        </p:nvSpPr>
        <p:spPr>
          <a:xfrm rot="-1496149">
            <a:off x="5285825" y="1523052"/>
            <a:ext cx="89658" cy="216487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ga76d295be5_0_76"/>
          <p:cNvSpPr/>
          <p:nvPr/>
        </p:nvSpPr>
        <p:spPr>
          <a:xfrm rot="-1496149">
            <a:off x="6931266" y="1461140"/>
            <a:ext cx="89658" cy="216487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9" name="Google Shape;249;ga76d295be5_0_76"/>
          <p:cNvCxnSpPr/>
          <p:nvPr/>
        </p:nvCxnSpPr>
        <p:spPr>
          <a:xfrm>
            <a:off x="5701665" y="1468753"/>
            <a:ext cx="0" cy="2595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50" name="Google Shape;250;ga76d295be5_0_76"/>
          <p:cNvCxnSpPr/>
          <p:nvPr/>
        </p:nvCxnSpPr>
        <p:spPr>
          <a:xfrm flipH="1">
            <a:off x="5596340" y="1524543"/>
            <a:ext cx="103500" cy="2220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51" name="Google Shape;251;ga76d295be5_0_76"/>
          <p:cNvCxnSpPr/>
          <p:nvPr/>
        </p:nvCxnSpPr>
        <p:spPr>
          <a:xfrm>
            <a:off x="5684520" y="1561694"/>
            <a:ext cx="0" cy="2595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52" name="Google Shape;252;ga76d295be5_0_76"/>
          <p:cNvCxnSpPr/>
          <p:nvPr/>
        </p:nvCxnSpPr>
        <p:spPr>
          <a:xfrm>
            <a:off x="5668026" y="1609877"/>
            <a:ext cx="0" cy="2595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53" name="Google Shape;253;ga76d295be5_0_76"/>
          <p:cNvCxnSpPr/>
          <p:nvPr/>
        </p:nvCxnSpPr>
        <p:spPr>
          <a:xfrm>
            <a:off x="5659454" y="1631329"/>
            <a:ext cx="0" cy="2595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54" name="Google Shape;254;ga76d295be5_0_76"/>
          <p:cNvCxnSpPr/>
          <p:nvPr/>
        </p:nvCxnSpPr>
        <p:spPr>
          <a:xfrm>
            <a:off x="5648024" y="1637322"/>
            <a:ext cx="0" cy="2595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55" name="Google Shape;255;ga76d295be5_0_76"/>
          <p:cNvCxnSpPr/>
          <p:nvPr/>
        </p:nvCxnSpPr>
        <p:spPr>
          <a:xfrm>
            <a:off x="5630418" y="1686474"/>
            <a:ext cx="0" cy="2595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56" name="Google Shape;256;ga76d295be5_0_76"/>
          <p:cNvCxnSpPr>
            <a:endCxn id="246" idx="4"/>
          </p:cNvCxnSpPr>
          <p:nvPr/>
        </p:nvCxnSpPr>
        <p:spPr>
          <a:xfrm>
            <a:off x="5510240" y="1591092"/>
            <a:ext cx="44700" cy="1485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57" name="Google Shape;257;ga76d295be5_0_76"/>
          <p:cNvCxnSpPr/>
          <p:nvPr/>
        </p:nvCxnSpPr>
        <p:spPr>
          <a:xfrm flipH="1">
            <a:off x="5435008" y="1621155"/>
            <a:ext cx="75300" cy="1713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58" name="Google Shape;258;ga76d295be5_0_76"/>
          <p:cNvCxnSpPr/>
          <p:nvPr/>
        </p:nvCxnSpPr>
        <p:spPr>
          <a:xfrm>
            <a:off x="6026468" y="1491423"/>
            <a:ext cx="0" cy="2595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59" name="Google Shape;259;ga76d295be5_0_76"/>
          <p:cNvCxnSpPr/>
          <p:nvPr/>
        </p:nvCxnSpPr>
        <p:spPr>
          <a:xfrm flipH="1">
            <a:off x="6331993" y="1468753"/>
            <a:ext cx="95400" cy="2397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60" name="Google Shape;260;ga76d295be5_0_76"/>
          <p:cNvCxnSpPr/>
          <p:nvPr/>
        </p:nvCxnSpPr>
        <p:spPr>
          <a:xfrm>
            <a:off x="6500123" y="1479881"/>
            <a:ext cx="112500" cy="2667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61" name="Google Shape;261;ga76d295be5_0_76"/>
          <p:cNvCxnSpPr/>
          <p:nvPr/>
        </p:nvCxnSpPr>
        <p:spPr>
          <a:xfrm>
            <a:off x="6512185" y="1467412"/>
            <a:ext cx="108300" cy="2664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62" name="Google Shape;262;ga76d295be5_0_76"/>
          <p:cNvCxnSpPr/>
          <p:nvPr/>
        </p:nvCxnSpPr>
        <p:spPr>
          <a:xfrm>
            <a:off x="6007016" y="1487429"/>
            <a:ext cx="10800" cy="2004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63" name="Google Shape;263;ga76d295be5_0_76"/>
          <p:cNvCxnSpPr/>
          <p:nvPr/>
        </p:nvCxnSpPr>
        <p:spPr>
          <a:xfrm flipH="1">
            <a:off x="6709477" y="1452361"/>
            <a:ext cx="120900" cy="2760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64" name="Google Shape;264;ga76d295be5_0_76"/>
          <p:cNvCxnSpPr/>
          <p:nvPr/>
        </p:nvCxnSpPr>
        <p:spPr>
          <a:xfrm>
            <a:off x="6784181" y="1441397"/>
            <a:ext cx="0" cy="1041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65" name="Google Shape;265;ga76d295be5_0_76"/>
          <p:cNvCxnSpPr/>
          <p:nvPr/>
        </p:nvCxnSpPr>
        <p:spPr>
          <a:xfrm flipH="1">
            <a:off x="6699917" y="1539677"/>
            <a:ext cx="7200" cy="1728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66" name="Google Shape;266;ga76d295be5_0_76"/>
          <p:cNvCxnSpPr/>
          <p:nvPr/>
        </p:nvCxnSpPr>
        <p:spPr>
          <a:xfrm>
            <a:off x="6624723" y="1539677"/>
            <a:ext cx="0" cy="1671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67" name="Google Shape;267;ga76d295be5_0_76"/>
          <p:cNvCxnSpPr/>
          <p:nvPr/>
        </p:nvCxnSpPr>
        <p:spPr>
          <a:xfrm flipH="1">
            <a:off x="6715030" y="1547727"/>
            <a:ext cx="7800" cy="1593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68" name="Google Shape;268;ga76d295be5_0_76"/>
          <p:cNvCxnSpPr/>
          <p:nvPr/>
        </p:nvCxnSpPr>
        <p:spPr>
          <a:xfrm>
            <a:off x="6604721" y="1547727"/>
            <a:ext cx="0" cy="1671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69" name="Google Shape;269;ga76d295be5_0_76"/>
          <p:cNvCxnSpPr/>
          <p:nvPr/>
        </p:nvCxnSpPr>
        <p:spPr>
          <a:xfrm>
            <a:off x="6589481" y="1546992"/>
            <a:ext cx="0" cy="1242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70" name="Google Shape;270;ga76d295be5_0_76"/>
          <p:cNvCxnSpPr/>
          <p:nvPr/>
        </p:nvCxnSpPr>
        <p:spPr>
          <a:xfrm>
            <a:off x="6568391" y="1543797"/>
            <a:ext cx="7500" cy="774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71" name="Google Shape;271;ga76d295be5_0_76"/>
          <p:cNvCxnSpPr/>
          <p:nvPr/>
        </p:nvCxnSpPr>
        <p:spPr>
          <a:xfrm>
            <a:off x="6541855" y="1469735"/>
            <a:ext cx="0" cy="909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72" name="Google Shape;272;ga76d295be5_0_76"/>
          <p:cNvCxnSpPr/>
          <p:nvPr/>
        </p:nvCxnSpPr>
        <p:spPr>
          <a:xfrm flipH="1">
            <a:off x="6732878" y="1542734"/>
            <a:ext cx="3900" cy="1140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73" name="Google Shape;273;ga76d295be5_0_76"/>
          <p:cNvCxnSpPr/>
          <p:nvPr/>
        </p:nvCxnSpPr>
        <p:spPr>
          <a:xfrm flipH="1">
            <a:off x="6746120" y="1540073"/>
            <a:ext cx="8400" cy="690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74" name="Google Shape;274;ga76d295be5_0_76"/>
          <p:cNvCxnSpPr/>
          <p:nvPr/>
        </p:nvCxnSpPr>
        <p:spPr>
          <a:xfrm flipH="1">
            <a:off x="6762694" y="1543194"/>
            <a:ext cx="7200" cy="474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75" name="Google Shape;275;ga76d295be5_0_76"/>
          <p:cNvCxnSpPr/>
          <p:nvPr/>
        </p:nvCxnSpPr>
        <p:spPr>
          <a:xfrm>
            <a:off x="6815180" y="1678338"/>
            <a:ext cx="876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76" name="Google Shape;276;ga76d295be5_0_76"/>
          <p:cNvCxnSpPr/>
          <p:nvPr/>
        </p:nvCxnSpPr>
        <p:spPr>
          <a:xfrm>
            <a:off x="6815180" y="1692077"/>
            <a:ext cx="951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77" name="Google Shape;277;ga76d295be5_0_76"/>
          <p:cNvCxnSpPr/>
          <p:nvPr/>
        </p:nvCxnSpPr>
        <p:spPr>
          <a:xfrm>
            <a:off x="6800935" y="1706880"/>
            <a:ext cx="1095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78" name="Google Shape;278;ga76d295be5_0_76"/>
          <p:cNvCxnSpPr/>
          <p:nvPr/>
        </p:nvCxnSpPr>
        <p:spPr>
          <a:xfrm>
            <a:off x="6409891" y="1713547"/>
            <a:ext cx="1095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79" name="Google Shape;279;ga76d295be5_0_76"/>
          <p:cNvCxnSpPr/>
          <p:nvPr/>
        </p:nvCxnSpPr>
        <p:spPr>
          <a:xfrm>
            <a:off x="6420844" y="1696839"/>
            <a:ext cx="951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80" name="Google Shape;280;ga76d295be5_0_76"/>
          <p:cNvCxnSpPr/>
          <p:nvPr/>
        </p:nvCxnSpPr>
        <p:spPr>
          <a:xfrm>
            <a:off x="6420823" y="1675841"/>
            <a:ext cx="876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81" name="Google Shape;281;ga76d295be5_0_76"/>
          <p:cNvSpPr/>
          <p:nvPr/>
        </p:nvSpPr>
        <p:spPr>
          <a:xfrm>
            <a:off x="5875748" y="1624446"/>
            <a:ext cx="65400" cy="77400"/>
          </a:xfrm>
          <a:prstGeom prst="triangle">
            <a:avLst>
              <a:gd fmla="val 0" name="adj"/>
            </a:avLst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ga76d295be5_0_76"/>
          <p:cNvSpPr/>
          <p:nvPr/>
        </p:nvSpPr>
        <p:spPr>
          <a:xfrm rot="-8854736">
            <a:off x="5876632" y="1397848"/>
            <a:ext cx="52598" cy="147556"/>
          </a:xfrm>
          <a:prstGeom prst="triangle">
            <a:avLst>
              <a:gd fmla="val 0" name="adj"/>
            </a:avLst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ga76d295be5_0_76"/>
          <p:cNvSpPr/>
          <p:nvPr/>
        </p:nvSpPr>
        <p:spPr>
          <a:xfrm rot="-5400000">
            <a:off x="5872619" y="1548939"/>
            <a:ext cx="209400" cy="86400"/>
          </a:xfrm>
          <a:prstGeom prst="triangle">
            <a:avLst>
              <a:gd fmla="val 49300" name="adj"/>
            </a:avLst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84" name="Google Shape;284;ga76d295be5_0_76"/>
          <p:cNvCxnSpPr/>
          <p:nvPr/>
        </p:nvCxnSpPr>
        <p:spPr>
          <a:xfrm flipH="1" rot="10800000">
            <a:off x="6248201" y="1676340"/>
            <a:ext cx="94200" cy="1083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85" name="Google Shape;285;ga76d295be5_0_76"/>
          <p:cNvSpPr/>
          <p:nvPr/>
        </p:nvSpPr>
        <p:spPr>
          <a:xfrm rot="-1499186">
            <a:off x="6325648" y="1417082"/>
            <a:ext cx="68181" cy="113545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86" name="Google Shape;286;ga76d295be5_0_76"/>
          <p:cNvCxnSpPr>
            <a:stCxn id="285" idx="3"/>
          </p:cNvCxnSpPr>
          <p:nvPr/>
        </p:nvCxnSpPr>
        <p:spPr>
          <a:xfrm flipH="1">
            <a:off x="6359739" y="1459454"/>
            <a:ext cx="30900" cy="1866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87" name="Google Shape;287;ga76d295be5_0_76"/>
          <p:cNvCxnSpPr/>
          <p:nvPr/>
        </p:nvCxnSpPr>
        <p:spPr>
          <a:xfrm>
            <a:off x="6337149" y="1474327"/>
            <a:ext cx="34800" cy="1080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88" name="Google Shape;288;ga76d295be5_0_76"/>
          <p:cNvCxnSpPr>
            <a:stCxn id="285" idx="1"/>
          </p:cNvCxnSpPr>
          <p:nvPr/>
        </p:nvCxnSpPr>
        <p:spPr>
          <a:xfrm>
            <a:off x="6328839" y="1488254"/>
            <a:ext cx="32700" cy="657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89" name="Google Shape;289;ga76d295be5_0_76"/>
          <p:cNvCxnSpPr/>
          <p:nvPr/>
        </p:nvCxnSpPr>
        <p:spPr>
          <a:xfrm>
            <a:off x="6295349" y="1479881"/>
            <a:ext cx="59100" cy="657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90" name="Google Shape;290;ga76d295be5_0_76"/>
          <p:cNvCxnSpPr/>
          <p:nvPr/>
        </p:nvCxnSpPr>
        <p:spPr>
          <a:xfrm>
            <a:off x="6265779" y="1477006"/>
            <a:ext cx="68100" cy="330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91" name="Google Shape;291;ga76d295be5_0_76"/>
          <p:cNvCxnSpPr/>
          <p:nvPr/>
        </p:nvCxnSpPr>
        <p:spPr>
          <a:xfrm>
            <a:off x="5778818" y="1485900"/>
            <a:ext cx="0" cy="2676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92" name="Google Shape;292;ga76d295be5_0_76"/>
          <p:cNvCxnSpPr/>
          <p:nvPr/>
        </p:nvCxnSpPr>
        <p:spPr>
          <a:xfrm>
            <a:off x="5797868" y="1467412"/>
            <a:ext cx="0" cy="2676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93" name="Google Shape;293;ga76d295be5_0_76"/>
          <p:cNvCxnSpPr/>
          <p:nvPr/>
        </p:nvCxnSpPr>
        <p:spPr>
          <a:xfrm>
            <a:off x="6110288" y="1455116"/>
            <a:ext cx="0" cy="2676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94" name="Google Shape;294;ga76d295be5_0_76"/>
          <p:cNvCxnSpPr/>
          <p:nvPr/>
        </p:nvCxnSpPr>
        <p:spPr>
          <a:xfrm>
            <a:off x="6125528" y="1470859"/>
            <a:ext cx="0" cy="2676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95" name="Google Shape;295;ga76d295be5_0_76"/>
          <p:cNvSpPr/>
          <p:nvPr/>
        </p:nvSpPr>
        <p:spPr>
          <a:xfrm rot="-9423386">
            <a:off x="6167759" y="1540744"/>
            <a:ext cx="106202" cy="117902"/>
          </a:xfrm>
          <a:prstGeom prst="chord">
            <a:avLst>
              <a:gd fmla="val 2700000" name="adj1"/>
              <a:gd fmla="val 16037344" name="adj2"/>
            </a:avLst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6" name="Google Shape;296;ga76d295be5_0_7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58533" y="2228238"/>
            <a:ext cx="6724650" cy="552450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ga76d295be5_0_76"/>
          <p:cNvSpPr txBox="1"/>
          <p:nvPr/>
        </p:nvSpPr>
        <p:spPr>
          <a:xfrm>
            <a:off x="2904875" y="2957225"/>
            <a:ext cx="6789900" cy="3609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 u="sng"/>
              <a:t>RECONCILIATIONS:</a:t>
            </a:r>
            <a:endParaRPr b="1" sz="2000" u="sng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Street → </a:t>
            </a:r>
            <a:r>
              <a:rPr lang="en-US" sz="2000"/>
              <a:t>Street Wikidata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Province → Province Wikidata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City → City Wikidata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District → District Wikidata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Neighborhood → Neighborhood Wikidata</a:t>
            </a:r>
            <a:endParaRPr sz="20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u="sng">
                <a:solidFill>
                  <a:schemeClr val="hlink"/>
                </a:solidFill>
                <a:hlinkClick r:id="rId5"/>
              </a:rPr>
              <a:t>https://www.wikidata.org/wiki/Q2807</a:t>
            </a:r>
            <a:r>
              <a:rPr lang="en-US" sz="2700"/>
              <a:t> </a:t>
            </a:r>
            <a:endParaRPr sz="27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rgbClr val="9DA5B4"/>
              </a:solidFill>
              <a:highlight>
                <a:srgbClr val="222222"/>
              </a:highlight>
            </a:endParaRPr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rgbClr val="9DA5B4"/>
              </a:solidFill>
              <a:highlight>
                <a:srgbClr val="222222"/>
              </a:highlight>
            </a:endParaRPr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rgbClr val="9DA5B4"/>
              </a:solidFill>
              <a:highlight>
                <a:srgbClr val="222222"/>
              </a:highlight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a76d295be5_1_66"/>
          <p:cNvSpPr txBox="1"/>
          <p:nvPr>
            <p:ph type="title"/>
          </p:nvPr>
        </p:nvSpPr>
        <p:spPr>
          <a:xfrm>
            <a:off x="1115568" y="548640"/>
            <a:ext cx="10168200" cy="117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en-US"/>
              <a:t>HANDS-ON 4</a:t>
            </a:r>
            <a:endParaRPr/>
          </a:p>
        </p:txBody>
      </p:sp>
      <p:pic>
        <p:nvPicPr>
          <p:cNvPr id="303" name="Google Shape;303;ga76d295be5_1_66"/>
          <p:cNvPicPr preferRelativeResize="0"/>
          <p:nvPr/>
        </p:nvPicPr>
        <p:blipFill rotWithShape="1">
          <a:blip r:embed="rId3">
            <a:alphaModFix/>
          </a:blip>
          <a:srcRect b="11267" l="10822" r="10119" t="6182"/>
          <a:stretch/>
        </p:blipFill>
        <p:spPr>
          <a:xfrm>
            <a:off x="5329046" y="375901"/>
            <a:ext cx="1646969" cy="1334010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ga76d295be5_1_66"/>
          <p:cNvSpPr/>
          <p:nvPr/>
        </p:nvSpPr>
        <p:spPr>
          <a:xfrm>
            <a:off x="5329046" y="1396916"/>
            <a:ext cx="1647000" cy="891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" name="Google Shape;305;ga76d295be5_1_66"/>
          <p:cNvSpPr/>
          <p:nvPr/>
        </p:nvSpPr>
        <p:spPr>
          <a:xfrm rot="10800000">
            <a:off x="5390332" y="1468651"/>
            <a:ext cx="89400" cy="125400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ga76d295be5_1_66"/>
          <p:cNvSpPr/>
          <p:nvPr/>
        </p:nvSpPr>
        <p:spPr>
          <a:xfrm rot="10800000">
            <a:off x="5541018" y="1497250"/>
            <a:ext cx="89400" cy="97200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ga76d295be5_1_66"/>
          <p:cNvSpPr/>
          <p:nvPr/>
        </p:nvSpPr>
        <p:spPr>
          <a:xfrm>
            <a:off x="6440805" y="1558976"/>
            <a:ext cx="47700" cy="62100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" name="Google Shape;308;ga76d295be5_1_66"/>
          <p:cNvSpPr/>
          <p:nvPr/>
        </p:nvSpPr>
        <p:spPr>
          <a:xfrm>
            <a:off x="6830377" y="1558976"/>
            <a:ext cx="47700" cy="62100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ga76d295be5_1_66"/>
          <p:cNvSpPr/>
          <p:nvPr/>
        </p:nvSpPr>
        <p:spPr>
          <a:xfrm>
            <a:off x="5465540" y="1596792"/>
            <a:ext cx="89400" cy="142800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" name="Google Shape;310;ga76d295be5_1_66"/>
          <p:cNvSpPr/>
          <p:nvPr/>
        </p:nvSpPr>
        <p:spPr>
          <a:xfrm rot="-1496149">
            <a:off x="5285825" y="1523052"/>
            <a:ext cx="89658" cy="216487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ga76d295be5_1_66"/>
          <p:cNvSpPr/>
          <p:nvPr/>
        </p:nvSpPr>
        <p:spPr>
          <a:xfrm rot="-1496149">
            <a:off x="6931266" y="1461140"/>
            <a:ext cx="89658" cy="216487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2" name="Google Shape;312;ga76d295be5_1_66"/>
          <p:cNvCxnSpPr/>
          <p:nvPr/>
        </p:nvCxnSpPr>
        <p:spPr>
          <a:xfrm>
            <a:off x="5701665" y="1468753"/>
            <a:ext cx="0" cy="2595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13" name="Google Shape;313;ga76d295be5_1_66"/>
          <p:cNvCxnSpPr/>
          <p:nvPr/>
        </p:nvCxnSpPr>
        <p:spPr>
          <a:xfrm flipH="1">
            <a:off x="5596340" y="1524543"/>
            <a:ext cx="103500" cy="2220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14" name="Google Shape;314;ga76d295be5_1_66"/>
          <p:cNvCxnSpPr/>
          <p:nvPr/>
        </p:nvCxnSpPr>
        <p:spPr>
          <a:xfrm>
            <a:off x="5684520" y="1561694"/>
            <a:ext cx="0" cy="2595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15" name="Google Shape;315;ga76d295be5_1_66"/>
          <p:cNvCxnSpPr/>
          <p:nvPr/>
        </p:nvCxnSpPr>
        <p:spPr>
          <a:xfrm>
            <a:off x="5668026" y="1609877"/>
            <a:ext cx="0" cy="2595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16" name="Google Shape;316;ga76d295be5_1_66"/>
          <p:cNvCxnSpPr/>
          <p:nvPr/>
        </p:nvCxnSpPr>
        <p:spPr>
          <a:xfrm>
            <a:off x="5659454" y="1631329"/>
            <a:ext cx="0" cy="2595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17" name="Google Shape;317;ga76d295be5_1_66"/>
          <p:cNvCxnSpPr/>
          <p:nvPr/>
        </p:nvCxnSpPr>
        <p:spPr>
          <a:xfrm>
            <a:off x="5648024" y="1637322"/>
            <a:ext cx="0" cy="2595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18" name="Google Shape;318;ga76d295be5_1_66"/>
          <p:cNvCxnSpPr/>
          <p:nvPr/>
        </p:nvCxnSpPr>
        <p:spPr>
          <a:xfrm>
            <a:off x="5630418" y="1686474"/>
            <a:ext cx="0" cy="2595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19" name="Google Shape;319;ga76d295be5_1_66"/>
          <p:cNvCxnSpPr>
            <a:endCxn id="309" idx="4"/>
          </p:cNvCxnSpPr>
          <p:nvPr/>
        </p:nvCxnSpPr>
        <p:spPr>
          <a:xfrm>
            <a:off x="5510240" y="1591092"/>
            <a:ext cx="44700" cy="1485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20" name="Google Shape;320;ga76d295be5_1_66"/>
          <p:cNvCxnSpPr/>
          <p:nvPr/>
        </p:nvCxnSpPr>
        <p:spPr>
          <a:xfrm flipH="1">
            <a:off x="5435008" y="1621155"/>
            <a:ext cx="75300" cy="1713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21" name="Google Shape;321;ga76d295be5_1_66"/>
          <p:cNvCxnSpPr/>
          <p:nvPr/>
        </p:nvCxnSpPr>
        <p:spPr>
          <a:xfrm>
            <a:off x="6026468" y="1491423"/>
            <a:ext cx="0" cy="2595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22" name="Google Shape;322;ga76d295be5_1_66"/>
          <p:cNvCxnSpPr/>
          <p:nvPr/>
        </p:nvCxnSpPr>
        <p:spPr>
          <a:xfrm flipH="1">
            <a:off x="6331993" y="1468753"/>
            <a:ext cx="95400" cy="2397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23" name="Google Shape;323;ga76d295be5_1_66"/>
          <p:cNvCxnSpPr/>
          <p:nvPr/>
        </p:nvCxnSpPr>
        <p:spPr>
          <a:xfrm>
            <a:off x="6500123" y="1479881"/>
            <a:ext cx="112500" cy="2667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24" name="Google Shape;324;ga76d295be5_1_66"/>
          <p:cNvCxnSpPr/>
          <p:nvPr/>
        </p:nvCxnSpPr>
        <p:spPr>
          <a:xfrm>
            <a:off x="6512185" y="1467412"/>
            <a:ext cx="108300" cy="2664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25" name="Google Shape;325;ga76d295be5_1_66"/>
          <p:cNvCxnSpPr/>
          <p:nvPr/>
        </p:nvCxnSpPr>
        <p:spPr>
          <a:xfrm>
            <a:off x="6007016" y="1487429"/>
            <a:ext cx="10800" cy="2004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26" name="Google Shape;326;ga76d295be5_1_66"/>
          <p:cNvCxnSpPr/>
          <p:nvPr/>
        </p:nvCxnSpPr>
        <p:spPr>
          <a:xfrm flipH="1">
            <a:off x="6709477" y="1452361"/>
            <a:ext cx="120900" cy="2760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27" name="Google Shape;327;ga76d295be5_1_66"/>
          <p:cNvCxnSpPr/>
          <p:nvPr/>
        </p:nvCxnSpPr>
        <p:spPr>
          <a:xfrm>
            <a:off x="6784181" y="1441397"/>
            <a:ext cx="0" cy="1041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28" name="Google Shape;328;ga76d295be5_1_66"/>
          <p:cNvCxnSpPr/>
          <p:nvPr/>
        </p:nvCxnSpPr>
        <p:spPr>
          <a:xfrm flipH="1">
            <a:off x="6699917" y="1539677"/>
            <a:ext cx="7200" cy="1728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29" name="Google Shape;329;ga76d295be5_1_66"/>
          <p:cNvCxnSpPr/>
          <p:nvPr/>
        </p:nvCxnSpPr>
        <p:spPr>
          <a:xfrm>
            <a:off x="6624723" y="1539677"/>
            <a:ext cx="0" cy="1671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30" name="Google Shape;330;ga76d295be5_1_66"/>
          <p:cNvCxnSpPr/>
          <p:nvPr/>
        </p:nvCxnSpPr>
        <p:spPr>
          <a:xfrm flipH="1">
            <a:off x="6715030" y="1547727"/>
            <a:ext cx="7800" cy="1593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31" name="Google Shape;331;ga76d295be5_1_66"/>
          <p:cNvCxnSpPr/>
          <p:nvPr/>
        </p:nvCxnSpPr>
        <p:spPr>
          <a:xfrm>
            <a:off x="6604721" y="1547727"/>
            <a:ext cx="0" cy="1671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32" name="Google Shape;332;ga76d295be5_1_66"/>
          <p:cNvCxnSpPr/>
          <p:nvPr/>
        </p:nvCxnSpPr>
        <p:spPr>
          <a:xfrm>
            <a:off x="6589481" y="1546992"/>
            <a:ext cx="0" cy="1242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33" name="Google Shape;333;ga76d295be5_1_66"/>
          <p:cNvCxnSpPr/>
          <p:nvPr/>
        </p:nvCxnSpPr>
        <p:spPr>
          <a:xfrm>
            <a:off x="6568391" y="1543797"/>
            <a:ext cx="7500" cy="774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34" name="Google Shape;334;ga76d295be5_1_66"/>
          <p:cNvCxnSpPr/>
          <p:nvPr/>
        </p:nvCxnSpPr>
        <p:spPr>
          <a:xfrm>
            <a:off x="6541855" y="1469735"/>
            <a:ext cx="0" cy="909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35" name="Google Shape;335;ga76d295be5_1_66"/>
          <p:cNvCxnSpPr/>
          <p:nvPr/>
        </p:nvCxnSpPr>
        <p:spPr>
          <a:xfrm flipH="1">
            <a:off x="6732878" y="1542734"/>
            <a:ext cx="3900" cy="1140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36" name="Google Shape;336;ga76d295be5_1_66"/>
          <p:cNvCxnSpPr/>
          <p:nvPr/>
        </p:nvCxnSpPr>
        <p:spPr>
          <a:xfrm flipH="1">
            <a:off x="6746120" y="1540073"/>
            <a:ext cx="8400" cy="690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37" name="Google Shape;337;ga76d295be5_1_66"/>
          <p:cNvCxnSpPr/>
          <p:nvPr/>
        </p:nvCxnSpPr>
        <p:spPr>
          <a:xfrm flipH="1">
            <a:off x="6762694" y="1543194"/>
            <a:ext cx="7200" cy="474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38" name="Google Shape;338;ga76d295be5_1_66"/>
          <p:cNvCxnSpPr/>
          <p:nvPr/>
        </p:nvCxnSpPr>
        <p:spPr>
          <a:xfrm>
            <a:off x="6815180" y="1678338"/>
            <a:ext cx="876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39" name="Google Shape;339;ga76d295be5_1_66"/>
          <p:cNvCxnSpPr/>
          <p:nvPr/>
        </p:nvCxnSpPr>
        <p:spPr>
          <a:xfrm>
            <a:off x="6815180" y="1692077"/>
            <a:ext cx="951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40" name="Google Shape;340;ga76d295be5_1_66"/>
          <p:cNvCxnSpPr/>
          <p:nvPr/>
        </p:nvCxnSpPr>
        <p:spPr>
          <a:xfrm>
            <a:off x="6800935" y="1706880"/>
            <a:ext cx="1095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41" name="Google Shape;341;ga76d295be5_1_66"/>
          <p:cNvCxnSpPr/>
          <p:nvPr/>
        </p:nvCxnSpPr>
        <p:spPr>
          <a:xfrm>
            <a:off x="6409891" y="1713547"/>
            <a:ext cx="1095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42" name="Google Shape;342;ga76d295be5_1_66"/>
          <p:cNvCxnSpPr/>
          <p:nvPr/>
        </p:nvCxnSpPr>
        <p:spPr>
          <a:xfrm>
            <a:off x="6420844" y="1696839"/>
            <a:ext cx="951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43" name="Google Shape;343;ga76d295be5_1_66"/>
          <p:cNvCxnSpPr/>
          <p:nvPr/>
        </p:nvCxnSpPr>
        <p:spPr>
          <a:xfrm>
            <a:off x="6420823" y="1675841"/>
            <a:ext cx="876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44" name="Google Shape;344;ga76d295be5_1_66"/>
          <p:cNvSpPr/>
          <p:nvPr/>
        </p:nvSpPr>
        <p:spPr>
          <a:xfrm>
            <a:off x="5875748" y="1624446"/>
            <a:ext cx="65400" cy="77400"/>
          </a:xfrm>
          <a:prstGeom prst="triangle">
            <a:avLst>
              <a:gd fmla="val 0" name="adj"/>
            </a:avLst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" name="Google Shape;345;ga76d295be5_1_66"/>
          <p:cNvSpPr/>
          <p:nvPr/>
        </p:nvSpPr>
        <p:spPr>
          <a:xfrm rot="-8854736">
            <a:off x="5876632" y="1397848"/>
            <a:ext cx="52598" cy="147556"/>
          </a:xfrm>
          <a:prstGeom prst="triangle">
            <a:avLst>
              <a:gd fmla="val 0" name="adj"/>
            </a:avLst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" name="Google Shape;346;ga76d295be5_1_66"/>
          <p:cNvSpPr/>
          <p:nvPr/>
        </p:nvSpPr>
        <p:spPr>
          <a:xfrm rot="-5400000">
            <a:off x="5872619" y="1548939"/>
            <a:ext cx="209400" cy="86400"/>
          </a:xfrm>
          <a:prstGeom prst="triangle">
            <a:avLst>
              <a:gd fmla="val 49300" name="adj"/>
            </a:avLst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47" name="Google Shape;347;ga76d295be5_1_66"/>
          <p:cNvCxnSpPr/>
          <p:nvPr/>
        </p:nvCxnSpPr>
        <p:spPr>
          <a:xfrm flipH="1" rot="10800000">
            <a:off x="6248201" y="1676340"/>
            <a:ext cx="94200" cy="1083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48" name="Google Shape;348;ga76d295be5_1_66"/>
          <p:cNvSpPr/>
          <p:nvPr/>
        </p:nvSpPr>
        <p:spPr>
          <a:xfrm rot="-1499186">
            <a:off x="6325648" y="1417082"/>
            <a:ext cx="68181" cy="113545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49" name="Google Shape;349;ga76d295be5_1_66"/>
          <p:cNvCxnSpPr>
            <a:stCxn id="348" idx="3"/>
          </p:cNvCxnSpPr>
          <p:nvPr/>
        </p:nvCxnSpPr>
        <p:spPr>
          <a:xfrm flipH="1">
            <a:off x="6359739" y="1459454"/>
            <a:ext cx="30900" cy="1866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50" name="Google Shape;350;ga76d295be5_1_66"/>
          <p:cNvCxnSpPr/>
          <p:nvPr/>
        </p:nvCxnSpPr>
        <p:spPr>
          <a:xfrm>
            <a:off x="6337149" y="1474327"/>
            <a:ext cx="34800" cy="1080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51" name="Google Shape;351;ga76d295be5_1_66"/>
          <p:cNvCxnSpPr>
            <a:stCxn id="348" idx="1"/>
          </p:cNvCxnSpPr>
          <p:nvPr/>
        </p:nvCxnSpPr>
        <p:spPr>
          <a:xfrm>
            <a:off x="6328839" y="1488254"/>
            <a:ext cx="32700" cy="657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52" name="Google Shape;352;ga76d295be5_1_66"/>
          <p:cNvCxnSpPr/>
          <p:nvPr/>
        </p:nvCxnSpPr>
        <p:spPr>
          <a:xfrm>
            <a:off x="6295349" y="1479881"/>
            <a:ext cx="59100" cy="657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53" name="Google Shape;353;ga76d295be5_1_66"/>
          <p:cNvCxnSpPr/>
          <p:nvPr/>
        </p:nvCxnSpPr>
        <p:spPr>
          <a:xfrm>
            <a:off x="6265779" y="1477006"/>
            <a:ext cx="68100" cy="330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54" name="Google Shape;354;ga76d295be5_1_66"/>
          <p:cNvCxnSpPr/>
          <p:nvPr/>
        </p:nvCxnSpPr>
        <p:spPr>
          <a:xfrm>
            <a:off x="5778818" y="1485900"/>
            <a:ext cx="0" cy="2676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55" name="Google Shape;355;ga76d295be5_1_66"/>
          <p:cNvCxnSpPr/>
          <p:nvPr/>
        </p:nvCxnSpPr>
        <p:spPr>
          <a:xfrm>
            <a:off x="5797868" y="1467412"/>
            <a:ext cx="0" cy="2676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56" name="Google Shape;356;ga76d295be5_1_66"/>
          <p:cNvCxnSpPr/>
          <p:nvPr/>
        </p:nvCxnSpPr>
        <p:spPr>
          <a:xfrm>
            <a:off x="6110288" y="1455116"/>
            <a:ext cx="0" cy="2676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57" name="Google Shape;357;ga76d295be5_1_66"/>
          <p:cNvCxnSpPr/>
          <p:nvPr/>
        </p:nvCxnSpPr>
        <p:spPr>
          <a:xfrm>
            <a:off x="6125528" y="1470859"/>
            <a:ext cx="0" cy="2676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58" name="Google Shape;358;ga76d295be5_1_66"/>
          <p:cNvSpPr/>
          <p:nvPr/>
        </p:nvSpPr>
        <p:spPr>
          <a:xfrm rot="-9423386">
            <a:off x="6167759" y="1540744"/>
            <a:ext cx="106202" cy="117902"/>
          </a:xfrm>
          <a:prstGeom prst="chord">
            <a:avLst>
              <a:gd fmla="val 2700000" name="adj1"/>
              <a:gd fmla="val 16037344" name="adj2"/>
            </a:avLst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9" name="Google Shape;359;ga76d295be5_1_6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40267" y="3686766"/>
            <a:ext cx="6463050" cy="111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ga76d295be5_1_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51900" y="0"/>
            <a:ext cx="3519900" cy="68318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a76d295be5_1_134"/>
          <p:cNvSpPr txBox="1"/>
          <p:nvPr>
            <p:ph type="title"/>
          </p:nvPr>
        </p:nvSpPr>
        <p:spPr>
          <a:xfrm>
            <a:off x="1115568" y="548640"/>
            <a:ext cx="10168200" cy="117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en-US"/>
              <a:t>HANDS-ON 5</a:t>
            </a:r>
            <a:endParaRPr/>
          </a:p>
        </p:txBody>
      </p:sp>
      <p:pic>
        <p:nvPicPr>
          <p:cNvPr id="366" name="Google Shape;366;ga76d295be5_1_134"/>
          <p:cNvPicPr preferRelativeResize="0"/>
          <p:nvPr/>
        </p:nvPicPr>
        <p:blipFill rotWithShape="1">
          <a:blip r:embed="rId3">
            <a:alphaModFix/>
          </a:blip>
          <a:srcRect b="11267" l="10822" r="10119" t="6182"/>
          <a:stretch/>
        </p:blipFill>
        <p:spPr>
          <a:xfrm>
            <a:off x="5329046" y="375901"/>
            <a:ext cx="1646969" cy="1334010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ga76d295be5_1_134"/>
          <p:cNvSpPr/>
          <p:nvPr/>
        </p:nvSpPr>
        <p:spPr>
          <a:xfrm>
            <a:off x="5329046" y="1396916"/>
            <a:ext cx="1647000" cy="891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" name="Google Shape;368;ga76d295be5_1_134"/>
          <p:cNvSpPr/>
          <p:nvPr/>
        </p:nvSpPr>
        <p:spPr>
          <a:xfrm rot="10800000">
            <a:off x="5390332" y="1468651"/>
            <a:ext cx="89400" cy="125400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9" name="Google Shape;369;ga76d295be5_1_134"/>
          <p:cNvSpPr/>
          <p:nvPr/>
        </p:nvSpPr>
        <p:spPr>
          <a:xfrm rot="10800000">
            <a:off x="5541018" y="1497250"/>
            <a:ext cx="89400" cy="97200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0" name="Google Shape;370;ga76d295be5_1_134"/>
          <p:cNvSpPr/>
          <p:nvPr/>
        </p:nvSpPr>
        <p:spPr>
          <a:xfrm>
            <a:off x="6440805" y="1558976"/>
            <a:ext cx="47700" cy="62100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1" name="Google Shape;371;ga76d295be5_1_134"/>
          <p:cNvSpPr/>
          <p:nvPr/>
        </p:nvSpPr>
        <p:spPr>
          <a:xfrm>
            <a:off x="6830377" y="1558976"/>
            <a:ext cx="47700" cy="62100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2" name="Google Shape;372;ga76d295be5_1_134"/>
          <p:cNvSpPr/>
          <p:nvPr/>
        </p:nvSpPr>
        <p:spPr>
          <a:xfrm>
            <a:off x="5465540" y="1596792"/>
            <a:ext cx="89400" cy="142800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3" name="Google Shape;373;ga76d295be5_1_134"/>
          <p:cNvSpPr/>
          <p:nvPr/>
        </p:nvSpPr>
        <p:spPr>
          <a:xfrm rot="-1496149">
            <a:off x="5285825" y="1523052"/>
            <a:ext cx="89658" cy="216487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4" name="Google Shape;374;ga76d295be5_1_134"/>
          <p:cNvSpPr/>
          <p:nvPr/>
        </p:nvSpPr>
        <p:spPr>
          <a:xfrm rot="-1496149">
            <a:off x="6931266" y="1461140"/>
            <a:ext cx="89658" cy="216487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75" name="Google Shape;375;ga76d295be5_1_134"/>
          <p:cNvCxnSpPr/>
          <p:nvPr/>
        </p:nvCxnSpPr>
        <p:spPr>
          <a:xfrm>
            <a:off x="5701665" y="1468753"/>
            <a:ext cx="0" cy="2595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76" name="Google Shape;376;ga76d295be5_1_134"/>
          <p:cNvCxnSpPr/>
          <p:nvPr/>
        </p:nvCxnSpPr>
        <p:spPr>
          <a:xfrm flipH="1">
            <a:off x="5596340" y="1524543"/>
            <a:ext cx="103500" cy="2220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77" name="Google Shape;377;ga76d295be5_1_134"/>
          <p:cNvCxnSpPr/>
          <p:nvPr/>
        </p:nvCxnSpPr>
        <p:spPr>
          <a:xfrm>
            <a:off x="5684520" y="1561694"/>
            <a:ext cx="0" cy="2595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78" name="Google Shape;378;ga76d295be5_1_134"/>
          <p:cNvCxnSpPr/>
          <p:nvPr/>
        </p:nvCxnSpPr>
        <p:spPr>
          <a:xfrm>
            <a:off x="5668026" y="1609877"/>
            <a:ext cx="0" cy="2595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79" name="Google Shape;379;ga76d295be5_1_134"/>
          <p:cNvCxnSpPr/>
          <p:nvPr/>
        </p:nvCxnSpPr>
        <p:spPr>
          <a:xfrm>
            <a:off x="5659454" y="1631329"/>
            <a:ext cx="0" cy="2595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80" name="Google Shape;380;ga76d295be5_1_134"/>
          <p:cNvCxnSpPr/>
          <p:nvPr/>
        </p:nvCxnSpPr>
        <p:spPr>
          <a:xfrm>
            <a:off x="5648024" y="1637322"/>
            <a:ext cx="0" cy="2595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81" name="Google Shape;381;ga76d295be5_1_134"/>
          <p:cNvCxnSpPr/>
          <p:nvPr/>
        </p:nvCxnSpPr>
        <p:spPr>
          <a:xfrm>
            <a:off x="5630418" y="1686474"/>
            <a:ext cx="0" cy="2595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82" name="Google Shape;382;ga76d295be5_1_134"/>
          <p:cNvCxnSpPr>
            <a:endCxn id="372" idx="4"/>
          </p:cNvCxnSpPr>
          <p:nvPr/>
        </p:nvCxnSpPr>
        <p:spPr>
          <a:xfrm>
            <a:off x="5510240" y="1591092"/>
            <a:ext cx="44700" cy="1485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83" name="Google Shape;383;ga76d295be5_1_134"/>
          <p:cNvCxnSpPr/>
          <p:nvPr/>
        </p:nvCxnSpPr>
        <p:spPr>
          <a:xfrm flipH="1">
            <a:off x="5435008" y="1621155"/>
            <a:ext cx="75300" cy="1713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84" name="Google Shape;384;ga76d295be5_1_134"/>
          <p:cNvCxnSpPr/>
          <p:nvPr/>
        </p:nvCxnSpPr>
        <p:spPr>
          <a:xfrm>
            <a:off x="6026468" y="1491423"/>
            <a:ext cx="0" cy="2595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85" name="Google Shape;385;ga76d295be5_1_134"/>
          <p:cNvCxnSpPr/>
          <p:nvPr/>
        </p:nvCxnSpPr>
        <p:spPr>
          <a:xfrm flipH="1">
            <a:off x="6331993" y="1468753"/>
            <a:ext cx="95400" cy="2397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86" name="Google Shape;386;ga76d295be5_1_134"/>
          <p:cNvCxnSpPr/>
          <p:nvPr/>
        </p:nvCxnSpPr>
        <p:spPr>
          <a:xfrm>
            <a:off x="6500123" y="1479881"/>
            <a:ext cx="112500" cy="2667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87" name="Google Shape;387;ga76d295be5_1_134"/>
          <p:cNvCxnSpPr/>
          <p:nvPr/>
        </p:nvCxnSpPr>
        <p:spPr>
          <a:xfrm>
            <a:off x="6512185" y="1467412"/>
            <a:ext cx="108300" cy="2664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88" name="Google Shape;388;ga76d295be5_1_134"/>
          <p:cNvCxnSpPr/>
          <p:nvPr/>
        </p:nvCxnSpPr>
        <p:spPr>
          <a:xfrm>
            <a:off x="6007016" y="1487429"/>
            <a:ext cx="10800" cy="2004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89" name="Google Shape;389;ga76d295be5_1_134"/>
          <p:cNvCxnSpPr/>
          <p:nvPr/>
        </p:nvCxnSpPr>
        <p:spPr>
          <a:xfrm flipH="1">
            <a:off x="6709477" y="1452361"/>
            <a:ext cx="120900" cy="2760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90" name="Google Shape;390;ga76d295be5_1_134"/>
          <p:cNvCxnSpPr/>
          <p:nvPr/>
        </p:nvCxnSpPr>
        <p:spPr>
          <a:xfrm>
            <a:off x="6784181" y="1441397"/>
            <a:ext cx="0" cy="1041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91" name="Google Shape;391;ga76d295be5_1_134"/>
          <p:cNvCxnSpPr/>
          <p:nvPr/>
        </p:nvCxnSpPr>
        <p:spPr>
          <a:xfrm flipH="1">
            <a:off x="6699917" y="1539677"/>
            <a:ext cx="7200" cy="1728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92" name="Google Shape;392;ga76d295be5_1_134"/>
          <p:cNvCxnSpPr/>
          <p:nvPr/>
        </p:nvCxnSpPr>
        <p:spPr>
          <a:xfrm>
            <a:off x="6624723" y="1539677"/>
            <a:ext cx="0" cy="1671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93" name="Google Shape;393;ga76d295be5_1_134"/>
          <p:cNvCxnSpPr/>
          <p:nvPr/>
        </p:nvCxnSpPr>
        <p:spPr>
          <a:xfrm flipH="1">
            <a:off x="6715030" y="1547727"/>
            <a:ext cx="7800" cy="1593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94" name="Google Shape;394;ga76d295be5_1_134"/>
          <p:cNvCxnSpPr/>
          <p:nvPr/>
        </p:nvCxnSpPr>
        <p:spPr>
          <a:xfrm>
            <a:off x="6604721" y="1547727"/>
            <a:ext cx="0" cy="1671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95" name="Google Shape;395;ga76d295be5_1_134"/>
          <p:cNvCxnSpPr/>
          <p:nvPr/>
        </p:nvCxnSpPr>
        <p:spPr>
          <a:xfrm>
            <a:off x="6589481" y="1546992"/>
            <a:ext cx="0" cy="1242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96" name="Google Shape;396;ga76d295be5_1_134"/>
          <p:cNvCxnSpPr/>
          <p:nvPr/>
        </p:nvCxnSpPr>
        <p:spPr>
          <a:xfrm>
            <a:off x="6568391" y="1543797"/>
            <a:ext cx="7500" cy="774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97" name="Google Shape;397;ga76d295be5_1_134"/>
          <p:cNvCxnSpPr/>
          <p:nvPr/>
        </p:nvCxnSpPr>
        <p:spPr>
          <a:xfrm>
            <a:off x="6541855" y="1469735"/>
            <a:ext cx="0" cy="909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98" name="Google Shape;398;ga76d295be5_1_134"/>
          <p:cNvCxnSpPr/>
          <p:nvPr/>
        </p:nvCxnSpPr>
        <p:spPr>
          <a:xfrm flipH="1">
            <a:off x="6732878" y="1542734"/>
            <a:ext cx="3900" cy="1140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99" name="Google Shape;399;ga76d295be5_1_134"/>
          <p:cNvCxnSpPr/>
          <p:nvPr/>
        </p:nvCxnSpPr>
        <p:spPr>
          <a:xfrm flipH="1">
            <a:off x="6746120" y="1540073"/>
            <a:ext cx="8400" cy="690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00" name="Google Shape;400;ga76d295be5_1_134"/>
          <p:cNvCxnSpPr/>
          <p:nvPr/>
        </p:nvCxnSpPr>
        <p:spPr>
          <a:xfrm flipH="1">
            <a:off x="6762694" y="1543194"/>
            <a:ext cx="7200" cy="474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01" name="Google Shape;401;ga76d295be5_1_134"/>
          <p:cNvCxnSpPr/>
          <p:nvPr/>
        </p:nvCxnSpPr>
        <p:spPr>
          <a:xfrm>
            <a:off x="6815180" y="1678338"/>
            <a:ext cx="876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02" name="Google Shape;402;ga76d295be5_1_134"/>
          <p:cNvCxnSpPr/>
          <p:nvPr/>
        </p:nvCxnSpPr>
        <p:spPr>
          <a:xfrm>
            <a:off x="6815180" y="1692077"/>
            <a:ext cx="951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03" name="Google Shape;403;ga76d295be5_1_134"/>
          <p:cNvCxnSpPr/>
          <p:nvPr/>
        </p:nvCxnSpPr>
        <p:spPr>
          <a:xfrm>
            <a:off x="6800935" y="1706880"/>
            <a:ext cx="1095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04" name="Google Shape;404;ga76d295be5_1_134"/>
          <p:cNvCxnSpPr/>
          <p:nvPr/>
        </p:nvCxnSpPr>
        <p:spPr>
          <a:xfrm>
            <a:off x="6409891" y="1713547"/>
            <a:ext cx="1095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05" name="Google Shape;405;ga76d295be5_1_134"/>
          <p:cNvCxnSpPr/>
          <p:nvPr/>
        </p:nvCxnSpPr>
        <p:spPr>
          <a:xfrm>
            <a:off x="6420844" y="1696839"/>
            <a:ext cx="951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06" name="Google Shape;406;ga76d295be5_1_134"/>
          <p:cNvCxnSpPr/>
          <p:nvPr/>
        </p:nvCxnSpPr>
        <p:spPr>
          <a:xfrm>
            <a:off x="6420823" y="1675841"/>
            <a:ext cx="876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07" name="Google Shape;407;ga76d295be5_1_134"/>
          <p:cNvSpPr/>
          <p:nvPr/>
        </p:nvSpPr>
        <p:spPr>
          <a:xfrm>
            <a:off x="5875748" y="1624446"/>
            <a:ext cx="65400" cy="77400"/>
          </a:xfrm>
          <a:prstGeom prst="triangle">
            <a:avLst>
              <a:gd fmla="val 0" name="adj"/>
            </a:avLst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8" name="Google Shape;408;ga76d295be5_1_134"/>
          <p:cNvSpPr/>
          <p:nvPr/>
        </p:nvSpPr>
        <p:spPr>
          <a:xfrm rot="-8854736">
            <a:off x="5876632" y="1397848"/>
            <a:ext cx="52598" cy="147556"/>
          </a:xfrm>
          <a:prstGeom prst="triangle">
            <a:avLst>
              <a:gd fmla="val 0" name="adj"/>
            </a:avLst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ga76d295be5_1_134"/>
          <p:cNvSpPr/>
          <p:nvPr/>
        </p:nvSpPr>
        <p:spPr>
          <a:xfrm rot="-5400000">
            <a:off x="5872619" y="1548939"/>
            <a:ext cx="209400" cy="86400"/>
          </a:xfrm>
          <a:prstGeom prst="triangle">
            <a:avLst>
              <a:gd fmla="val 49300" name="adj"/>
            </a:avLst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10" name="Google Shape;410;ga76d295be5_1_134"/>
          <p:cNvCxnSpPr/>
          <p:nvPr/>
        </p:nvCxnSpPr>
        <p:spPr>
          <a:xfrm flipH="1" rot="10800000">
            <a:off x="6248201" y="1676340"/>
            <a:ext cx="94200" cy="1083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11" name="Google Shape;411;ga76d295be5_1_134"/>
          <p:cNvSpPr/>
          <p:nvPr/>
        </p:nvSpPr>
        <p:spPr>
          <a:xfrm rot="-1499186">
            <a:off x="6325648" y="1417082"/>
            <a:ext cx="68181" cy="113545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12" name="Google Shape;412;ga76d295be5_1_134"/>
          <p:cNvCxnSpPr>
            <a:stCxn id="411" idx="3"/>
          </p:cNvCxnSpPr>
          <p:nvPr/>
        </p:nvCxnSpPr>
        <p:spPr>
          <a:xfrm flipH="1">
            <a:off x="6359739" y="1459454"/>
            <a:ext cx="30900" cy="1866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13" name="Google Shape;413;ga76d295be5_1_134"/>
          <p:cNvCxnSpPr/>
          <p:nvPr/>
        </p:nvCxnSpPr>
        <p:spPr>
          <a:xfrm>
            <a:off x="6337149" y="1474327"/>
            <a:ext cx="34800" cy="1080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14" name="Google Shape;414;ga76d295be5_1_134"/>
          <p:cNvCxnSpPr>
            <a:stCxn id="411" idx="1"/>
          </p:cNvCxnSpPr>
          <p:nvPr/>
        </p:nvCxnSpPr>
        <p:spPr>
          <a:xfrm>
            <a:off x="6328839" y="1488254"/>
            <a:ext cx="32700" cy="657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15" name="Google Shape;415;ga76d295be5_1_134"/>
          <p:cNvCxnSpPr/>
          <p:nvPr/>
        </p:nvCxnSpPr>
        <p:spPr>
          <a:xfrm>
            <a:off x="6295349" y="1479881"/>
            <a:ext cx="59100" cy="657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16" name="Google Shape;416;ga76d295be5_1_134"/>
          <p:cNvCxnSpPr/>
          <p:nvPr/>
        </p:nvCxnSpPr>
        <p:spPr>
          <a:xfrm>
            <a:off x="6265779" y="1477006"/>
            <a:ext cx="68100" cy="330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17" name="Google Shape;417;ga76d295be5_1_134"/>
          <p:cNvCxnSpPr/>
          <p:nvPr/>
        </p:nvCxnSpPr>
        <p:spPr>
          <a:xfrm>
            <a:off x="5778818" y="1485900"/>
            <a:ext cx="0" cy="2676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18" name="Google Shape;418;ga76d295be5_1_134"/>
          <p:cNvCxnSpPr/>
          <p:nvPr/>
        </p:nvCxnSpPr>
        <p:spPr>
          <a:xfrm>
            <a:off x="5797868" y="1467412"/>
            <a:ext cx="0" cy="2676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19" name="Google Shape;419;ga76d295be5_1_134"/>
          <p:cNvCxnSpPr/>
          <p:nvPr/>
        </p:nvCxnSpPr>
        <p:spPr>
          <a:xfrm>
            <a:off x="6110288" y="1455116"/>
            <a:ext cx="0" cy="2676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20" name="Google Shape;420;ga76d295be5_1_134"/>
          <p:cNvCxnSpPr/>
          <p:nvPr/>
        </p:nvCxnSpPr>
        <p:spPr>
          <a:xfrm>
            <a:off x="6125528" y="1470859"/>
            <a:ext cx="0" cy="2676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21" name="Google Shape;421;ga76d295be5_1_134"/>
          <p:cNvSpPr/>
          <p:nvPr/>
        </p:nvSpPr>
        <p:spPr>
          <a:xfrm rot="-9423386">
            <a:off x="6167759" y="1540744"/>
            <a:ext cx="106202" cy="117902"/>
          </a:xfrm>
          <a:prstGeom prst="chord">
            <a:avLst>
              <a:gd fmla="val 2700000" name="adj1"/>
              <a:gd fmla="val 16037344" name="adj2"/>
            </a:avLst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2" name="Google Shape;422;ga76d295be5_1_1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454" y="3715973"/>
            <a:ext cx="6344475" cy="845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Google Shape;423;ga76d295be5_1_1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41900" y="55125"/>
            <a:ext cx="3604551" cy="6744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AccentBoxVTI">
  <a:themeElements>
    <a:clrScheme name="AccentBoxVTI">
      <a:dk1>
        <a:srgbClr val="000000"/>
      </a:dk1>
      <a:lt1>
        <a:srgbClr val="FFFFFF"/>
      </a:lt1>
      <a:dk2>
        <a:srgbClr val="262626"/>
      </a:dk2>
      <a:lt2>
        <a:srgbClr val="FFFFFF"/>
      </a:lt2>
      <a:accent1>
        <a:srgbClr val="F5A700"/>
      </a:accent1>
      <a:accent2>
        <a:srgbClr val="00A5AB"/>
      </a:accent2>
      <a:accent3>
        <a:srgbClr val="09963B"/>
      </a:accent3>
      <a:accent4>
        <a:srgbClr val="E64823"/>
      </a:accent4>
      <a:accent5>
        <a:srgbClr val="9C6A6A"/>
      </a:accent5>
      <a:accent6>
        <a:srgbClr val="824F8C"/>
      </a:accent6>
      <a:hlink>
        <a:srgbClr val="2998E3"/>
      </a:hlink>
      <a:folHlink>
        <a:srgbClr val="7F723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2020-11-03T18:36:20Z</dcterms:created>
  <dc:creator>Rafael</dc:creator>
</cp:coreProperties>
</file>